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8" name="7 - Θέση αριθμού διαφάνειας"/>
          <p:cNvSpPr>
            <a:spLocks noGrp="1"/>
          </p:cNvSpPr>
          <p:nvPr>
            <p:ph type="sldNum" sz="quarter" idx="11"/>
          </p:nvPr>
        </p:nvSpPr>
        <p:spPr/>
        <p:txBody>
          <a:bodyPr/>
          <a:lstStyle/>
          <a:p>
            <a:fld id="{CC08FB84-0B66-43DF-9558-FCEEADB25935}" type="slidenum">
              <a:rPr lang="el-GR" smtClean="0"/>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8498077-CB78-4DF7-9AB6-EAB9F8A3B1DD}" type="datetimeFigureOut">
              <a:rPr lang="el-GR" smtClean="0"/>
              <a:t>4/2/2024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CC08FB84-0B66-43DF-9558-FCEEADB25935}"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38498077-CB78-4DF7-9AB6-EAB9F8A3B1DD}" type="datetimeFigureOut">
              <a:rPr lang="el-GR" smtClean="0"/>
              <a:t>4/2/2024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C08FB84-0B66-43DF-9558-FCEEADB25935}"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8498077-CB78-4DF7-9AB6-EAB9F8A3B1DD}" type="datetimeFigureOut">
              <a:rPr lang="el-GR" smtClean="0"/>
              <a:t>4/2/2024</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C08FB84-0B66-43DF-9558-FCEEADB25935}"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85729"/>
            <a:ext cx="7772400" cy="785817"/>
          </a:xfrm>
        </p:spPr>
        <p:txBody>
          <a:bodyPr>
            <a:normAutofit fontScale="90000"/>
          </a:bodyPr>
          <a:lstStyle/>
          <a:p>
            <a:pPr algn="ctr"/>
            <a:r>
              <a:rPr lang="el-GR" dirty="0" smtClean="0"/>
              <a:t>ΠΡΟΣΚΛΗΣΗ</a:t>
            </a:r>
            <a:endParaRPr lang="el-GR" dirty="0"/>
          </a:p>
        </p:txBody>
      </p:sp>
      <p:sp>
        <p:nvSpPr>
          <p:cNvPr id="3" name="2 - Υπότιτλος"/>
          <p:cNvSpPr>
            <a:spLocks noGrp="1"/>
          </p:cNvSpPr>
          <p:nvPr>
            <p:ph type="subTitle" idx="1"/>
          </p:nvPr>
        </p:nvSpPr>
        <p:spPr>
          <a:xfrm>
            <a:off x="1371600" y="1214422"/>
            <a:ext cx="6400800" cy="4424378"/>
          </a:xfrm>
        </p:spPr>
        <p:txBody>
          <a:bodyPr>
            <a:normAutofit fontScale="92500" lnSpcReduction="10000"/>
          </a:bodyPr>
          <a:lstStyle/>
          <a:p>
            <a:r>
              <a:rPr lang="el-GR" i="1" dirty="0" smtClean="0"/>
              <a:t> </a:t>
            </a:r>
            <a:endParaRPr lang="el-GR" dirty="0"/>
          </a:p>
          <a:p>
            <a:pPr algn="l"/>
            <a:r>
              <a:rPr lang="el-GR" i="1" dirty="0"/>
              <a:t>Αγαπητοί Γονείς &amp; Κηδεμόνες,</a:t>
            </a:r>
            <a:endParaRPr lang="el-GR" dirty="0"/>
          </a:p>
          <a:p>
            <a:pPr algn="just"/>
            <a:r>
              <a:rPr lang="el-GR" i="1" dirty="0"/>
              <a:t>σας ενημερώνουμε ότι  την </a:t>
            </a:r>
            <a:r>
              <a:rPr lang="el-GR" b="1" i="1" u="sng" dirty="0"/>
              <a:t>Παρασκευή  9 Φεβρουαρίου 2024</a:t>
            </a:r>
            <a:r>
              <a:rPr lang="el-GR" i="1" dirty="0"/>
              <a:t> και ώρα </a:t>
            </a:r>
            <a:r>
              <a:rPr lang="el-GR" b="1" i="1" u="sng" dirty="0"/>
              <a:t>12:00μ.μ</a:t>
            </a:r>
            <a:r>
              <a:rPr lang="el-GR" i="1" dirty="0"/>
              <a:t>. θα πραγματοποιηθεί επίδοση βαθμολογίας </a:t>
            </a:r>
            <a:r>
              <a:rPr lang="el-GR" i="1" dirty="0" err="1"/>
              <a:t>Α’Τετραμήνου</a:t>
            </a:r>
            <a:r>
              <a:rPr lang="el-GR" i="1" dirty="0"/>
              <a:t> από τους υπευθύνους των τμημάτων και ενημέρωση από τους διδάσκοντες για την πρόοδο και τη φοίτηση των παιδιών. Επίσης σας υπενθυμίζουμε ότι, όποιος επιθυμεί, μπορεί να καταθέσει αίτηση υποψηφιότητας, ώστε να γίνουν εκλογές για ανάδειξη  Νέου Συλλόγου Γονέων και Κηδεμόνων. </a:t>
            </a:r>
            <a:endParaRPr lang="el-GR" dirty="0"/>
          </a:p>
          <a:p>
            <a:endParaRPr lang="el-GR" i="1" dirty="0" smtClean="0"/>
          </a:p>
          <a:p>
            <a:pPr algn="l"/>
            <a:r>
              <a:rPr lang="el-GR" i="1" dirty="0" smtClean="0"/>
              <a:t>Η </a:t>
            </a:r>
            <a:r>
              <a:rPr lang="el-GR" i="1" dirty="0"/>
              <a:t>παρουσία σας είναι απαραίτητη.</a:t>
            </a:r>
            <a:endParaRPr lang="el-GR" dirty="0"/>
          </a:p>
          <a:p>
            <a:pPr algn="ctr"/>
            <a:r>
              <a:rPr lang="el-GR" i="1" dirty="0"/>
              <a:t>Με τιμή </a:t>
            </a:r>
            <a:endParaRPr lang="el-GR" dirty="0"/>
          </a:p>
          <a:p>
            <a:pPr algn="ctr"/>
            <a:r>
              <a:rPr lang="el-GR" i="1" dirty="0"/>
              <a:t>Ο Διευθυντής και ο Σύλλογος των Διδασκόντων του </a:t>
            </a:r>
            <a:endParaRPr lang="el-GR" dirty="0"/>
          </a:p>
          <a:p>
            <a:pPr algn="ctr"/>
            <a:r>
              <a:rPr lang="el-GR" i="1" dirty="0"/>
              <a:t>4</a:t>
            </a:r>
            <a:r>
              <a:rPr lang="el-GR" i="1" baseline="30000" dirty="0"/>
              <a:t>ου </a:t>
            </a:r>
            <a:r>
              <a:rPr lang="el-GR" i="1" dirty="0"/>
              <a:t>ΓΕΛ ΚΟΡΙΝΘΟΥ</a:t>
            </a:r>
            <a:endParaRPr lang="el-GR" dirty="0"/>
          </a:p>
          <a:p>
            <a:endParaRPr lang="el-GR" dirty="0"/>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TotalTime>
  <Words>10</Words>
  <Application>Microsoft Office PowerPoint</Application>
  <PresentationFormat>Προβολή στην οθόνη (4:3)</PresentationFormat>
  <Paragraphs>9</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Τεχνικό</vt:lpstr>
      <vt:lpstr>ΠΡΟΣΚΛΗΣΗ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ΠΡΟΣΚΛΗΣΗ</dc:title>
  <dc:creator>Marilena</dc:creator>
  <cp:lastModifiedBy>Marilena</cp:lastModifiedBy>
  <cp:revision>1</cp:revision>
  <dcterms:created xsi:type="dcterms:W3CDTF">2024-02-04T08:37:40Z</dcterms:created>
  <dcterms:modified xsi:type="dcterms:W3CDTF">2024-02-04T08:41:08Z</dcterms:modified>
</cp:coreProperties>
</file>