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2" r:id="rId1"/>
  </p:sldMasterIdLst>
  <p:notesMasterIdLst>
    <p:notesMasterId r:id="rId16"/>
  </p:notesMasterIdLst>
  <p:sldIdLst>
    <p:sldId id="256" r:id="rId2"/>
    <p:sldId id="258" r:id="rId3"/>
    <p:sldId id="257" r:id="rId4"/>
    <p:sldId id="302" r:id="rId5"/>
    <p:sldId id="262" r:id="rId6"/>
    <p:sldId id="300" r:id="rId7"/>
    <p:sldId id="265" r:id="rId8"/>
    <p:sldId id="268" r:id="rId9"/>
    <p:sldId id="301" r:id="rId10"/>
    <p:sldId id="264" r:id="rId11"/>
    <p:sldId id="266" r:id="rId12"/>
    <p:sldId id="267" r:id="rId13"/>
    <p:sldId id="304" r:id="rId14"/>
    <p:sldId id="30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οφία Πιπίνη" initials="ΣΠ" lastIdx="2" clrIdx="0">
    <p:extLst>
      <p:ext uri="{19B8F6BF-5375-455C-9EA6-DF929625EA0E}">
        <p15:presenceInfo xmlns:p15="http://schemas.microsoft.com/office/powerpoint/2012/main" userId="Σοφία Πιπίνη"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D5DA9A"/>
    <a:srgbClr val="C1C86A"/>
    <a:srgbClr val="D1B58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353" autoAdjust="0"/>
  </p:normalViewPr>
  <p:slideViewPr>
    <p:cSldViewPr snapToGrid="0">
      <p:cViewPr varScale="1">
        <p:scale>
          <a:sx n="64" d="100"/>
          <a:sy n="64" d="100"/>
        </p:scale>
        <p:origin x="84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318F9-B8D2-4F8E-9245-3A5A971C01F8}" type="datetimeFigureOut">
              <a:rPr lang="el-GR" smtClean="0"/>
              <a:pPr/>
              <a:t>4/5/2022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02FB4-5E5E-429C-837F-12584304F921}" type="slidenum">
              <a:rPr lang="el-GR" smtClean="0"/>
              <a:pPr/>
              <a:t>‹#›</a:t>
            </a:fld>
            <a:endParaRPr lang="el-GR"/>
          </a:p>
        </p:txBody>
      </p:sp>
    </p:spTree>
    <p:extLst>
      <p:ext uri="{BB962C8B-B14F-4D97-AF65-F5344CB8AC3E}">
        <p14:creationId xmlns:p14="http://schemas.microsoft.com/office/powerpoint/2010/main" val="210065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Το κράτος, δηλαδή, απαντά ολοκληρωμένα σε μια συγκεκριμένη ανάγκη του χρήστη βελτιώνοντας ουσιαστικά την εξυπηρέτησή του, και αποκομίζοντας και το ίδιο ένα σημαντικό συνολικό όφελος παραγωγικότητας. </a:t>
            </a:r>
          </a:p>
        </p:txBody>
      </p:sp>
      <p:sp>
        <p:nvSpPr>
          <p:cNvPr id="4" name="Θέση αριθμού διαφάνειας 3"/>
          <p:cNvSpPr>
            <a:spLocks noGrp="1"/>
          </p:cNvSpPr>
          <p:nvPr>
            <p:ph type="sldNum" sz="quarter" idx="5"/>
          </p:nvPr>
        </p:nvSpPr>
        <p:spPr/>
        <p:txBody>
          <a:bodyPr/>
          <a:lstStyle/>
          <a:p>
            <a:fld id="{03A02FB4-5E5E-429C-837F-12584304F921}" type="slidenum">
              <a:rPr lang="el-GR" smtClean="0"/>
              <a:pPr/>
              <a:t>4</a:t>
            </a:fld>
            <a:endParaRPr lang="el-GR"/>
          </a:p>
        </p:txBody>
      </p:sp>
    </p:spTree>
    <p:extLst>
      <p:ext uri="{BB962C8B-B14F-4D97-AF65-F5344CB8AC3E}">
        <p14:creationId xmlns:p14="http://schemas.microsoft.com/office/powerpoint/2010/main" val="3688949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5" name="Θέση αριθμού διαφάνειας 3"/>
          <p:cNvSpPr>
            <a:spLocks noGrp="1"/>
          </p:cNvSpPr>
          <p:nvPr>
            <p:ph type="sldNum" sz="quarter" idx="11"/>
          </p:nvPr>
        </p:nvSpPr>
        <p:spPr/>
        <p:txBody>
          <a:bodyPr/>
          <a:lstStyle/>
          <a:p>
            <a:pPr rtl="0"/>
            <a:fld id="{5FB91549-43BF-425A-AF25-75262019208C}" type="slidenum">
              <a:rPr lang="el-GR" noProof="0" smtClean="0"/>
              <a:pPr rtl="0"/>
              <a:t>6</a:t>
            </a:fld>
            <a:endParaRPr lang="el-GR" noProof="0" dirty="0"/>
          </a:p>
        </p:txBody>
      </p:sp>
      <p:sp>
        <p:nvSpPr>
          <p:cNvPr id="4" name="Θέση κεφαλίδας 3">
            <a:extLst>
              <a:ext uri="{FF2B5EF4-FFF2-40B4-BE49-F238E27FC236}">
                <a16:creationId xmlns:a16="http://schemas.microsoft.com/office/drawing/2014/main" id="{F2F5EFD0-5888-4FB3-90CD-114881D756E6}"/>
              </a:ext>
            </a:extLst>
          </p:cNvPr>
          <p:cNvSpPr>
            <a:spLocks noGrp="1"/>
          </p:cNvSpPr>
          <p:nvPr>
            <p:ph type="hdr" sz="quarter"/>
          </p:nvPr>
        </p:nvSpPr>
        <p:spPr/>
        <p:txBody>
          <a:bodyPr/>
          <a:lstStyle/>
          <a:p>
            <a:pPr rtl="0"/>
            <a:r>
              <a:rPr lang="en-US" noProof="0" dirty="0"/>
              <a:t>KYC-Know your Customer</a:t>
            </a:r>
            <a:endParaRPr lang="el-GR" noProof="0" dirty="0"/>
          </a:p>
        </p:txBody>
      </p:sp>
    </p:spTree>
    <p:extLst>
      <p:ext uri="{BB962C8B-B14F-4D97-AF65-F5344CB8AC3E}">
        <p14:creationId xmlns:p14="http://schemas.microsoft.com/office/powerpoint/2010/main" val="203295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pPr/>
              <a:t>5/4/2022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pPr/>
              <a:t>‹#›</a:t>
            </a:fld>
            <a:endParaRPr lang="en-US"/>
          </a:p>
        </p:txBody>
      </p:sp>
    </p:spTree>
    <p:extLst>
      <p:ext uri="{BB962C8B-B14F-4D97-AF65-F5344CB8AC3E}">
        <p14:creationId xmlns:p14="http://schemas.microsoft.com/office/powerpoint/2010/main" val="180562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03EA1E-92ED-4AA7-8067-B58B993DBB5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EE010C3-52BD-484F-89C5-F2A3855110C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DD1A88F-B6F4-46CE-946E-FE716E8BEC95}"/>
              </a:ext>
            </a:extLst>
          </p:cNvPr>
          <p:cNvSpPr>
            <a:spLocks noGrp="1"/>
          </p:cNvSpPr>
          <p:nvPr>
            <p:ph type="dt" sz="half" idx="10"/>
          </p:nvPr>
        </p:nvSpPr>
        <p:spPr/>
        <p:txBody>
          <a:bodyPr/>
          <a:lstStyle/>
          <a:p>
            <a:pPr rtl="0"/>
            <a:fld id="{818687FF-628C-47D7-B0E6-C86AA1A0FACE}" type="datetime1">
              <a:rPr lang="el-GR" smtClean="0"/>
              <a:pPr rtl="0"/>
              <a:t>4/5/2022</a:t>
            </a:fld>
            <a:endParaRPr lang="el-GR" dirty="0"/>
          </a:p>
        </p:txBody>
      </p:sp>
      <p:sp>
        <p:nvSpPr>
          <p:cNvPr id="5" name="Θέση υποσέλιδου 4">
            <a:extLst>
              <a:ext uri="{FF2B5EF4-FFF2-40B4-BE49-F238E27FC236}">
                <a16:creationId xmlns:a16="http://schemas.microsoft.com/office/drawing/2014/main" id="{382B9DCB-1133-475C-8F3A-07CD7FAC2305}"/>
              </a:ext>
            </a:extLst>
          </p:cNvPr>
          <p:cNvSpPr>
            <a:spLocks noGrp="1"/>
          </p:cNvSpPr>
          <p:nvPr>
            <p:ph type="ftr" sz="quarter" idx="11"/>
          </p:nvPr>
        </p:nvSpPr>
        <p:spPr/>
        <p:txBody>
          <a:bodyPr/>
          <a:lstStyle/>
          <a:p>
            <a:pPr rtl="0"/>
            <a:r>
              <a:rPr lang="el-GR"/>
              <a:t>Υπουργείο Ψηφιακής Διακυβέρνησης - Γενική Γραμματεία Πληροφοριακών Συστημάτων Δημόσιας Διοίκησης</a:t>
            </a:r>
            <a:endParaRPr lang="el" dirty="0"/>
          </a:p>
        </p:txBody>
      </p:sp>
      <p:sp>
        <p:nvSpPr>
          <p:cNvPr id="6" name="Θέση αριθμού διαφάνειας 5">
            <a:extLst>
              <a:ext uri="{FF2B5EF4-FFF2-40B4-BE49-F238E27FC236}">
                <a16:creationId xmlns:a16="http://schemas.microsoft.com/office/drawing/2014/main" id="{ADF1D7B3-2E98-4C1E-96E3-86524347B08F}"/>
              </a:ext>
            </a:extLst>
          </p:cNvPr>
          <p:cNvSpPr>
            <a:spLocks noGrp="1"/>
          </p:cNvSpPr>
          <p:nvPr>
            <p:ph type="sldNum" sz="quarter" idx="12"/>
          </p:nvPr>
        </p:nvSpPr>
        <p:spPr/>
        <p:txBody>
          <a:bodyPr/>
          <a:lstStyle/>
          <a:p>
            <a:pPr rtl="0"/>
            <a:fld id="{A3F31473-23EB-4724-8B59-FE6D21D89FA4}" type="slidenum">
              <a:rPr lang="el-GR" noProof="0" smtClean="0"/>
              <a:pPr rtl="0"/>
              <a:t>‹#›</a:t>
            </a:fld>
            <a:endParaRPr lang="el-GR" noProof="0" dirty="0"/>
          </a:p>
        </p:txBody>
      </p:sp>
    </p:spTree>
    <p:extLst>
      <p:ext uri="{BB962C8B-B14F-4D97-AF65-F5344CB8AC3E}">
        <p14:creationId xmlns:p14="http://schemas.microsoft.com/office/powerpoint/2010/main" val="159787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pPr/>
              <a:t>5/4/2022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pPr/>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3117342"/>
      </p:ext>
    </p:extLst>
  </p:cSld>
  <p:clrMap bg1="lt1" tx1="dk1" bg2="lt2" tx2="dk2" accent1="accent1" accent2="accent2" accent3="accent3" accent4="accent4" accent5="accent5" accent6="accent6" hlink="hlink" folHlink="folHlink"/>
  <p:sldLayoutIdLst>
    <p:sldLayoutId id="2147483851" r:id="rId1"/>
    <p:sldLayoutId id="2147483863" r:id="rId2"/>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fdFIzvsYaxE?start=15&amp;feature=oembed"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190318A3-7A0F-4949-A473-C3529E9E8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7A703CEB-64E5-465C-A005-82F42BC1C0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294356">
            <a:off x="1432297" y="-265398"/>
            <a:ext cx="5427406" cy="7248489"/>
          </a:xfrm>
          <a:prstGeom prst="rect">
            <a:avLst/>
          </a:prstGeom>
          <a:solidFill>
            <a:schemeClr val="tx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F672B51-4C3C-4FFC-840C-0083AE6335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101580">
            <a:off x="1372793" y="-288472"/>
            <a:ext cx="5549799" cy="7264585"/>
          </a:xfrm>
          <a:custGeom>
            <a:avLst/>
            <a:gdLst>
              <a:gd name="connsiteX0" fmla="*/ 0 w 5861642"/>
              <a:gd name="connsiteY0" fmla="*/ 7584901 h 7919265"/>
              <a:gd name="connsiteX1" fmla="*/ 58824 w 5861642"/>
              <a:gd name="connsiteY1" fmla="*/ 6543594 h 7919265"/>
              <a:gd name="connsiteX2" fmla="*/ 52937 w 5861642"/>
              <a:gd name="connsiteY2" fmla="*/ 6543280 h 7919265"/>
              <a:gd name="connsiteX3" fmla="*/ 422572 w 5861642"/>
              <a:gd name="connsiteY3" fmla="*/ 0 h 7919265"/>
              <a:gd name="connsiteX4" fmla="*/ 4284829 w 5861642"/>
              <a:gd name="connsiteY4" fmla="*/ 212657 h 7919265"/>
              <a:gd name="connsiteX5" fmla="*/ 5823654 w 5861642"/>
              <a:gd name="connsiteY5" fmla="*/ 306262 h 7919265"/>
              <a:gd name="connsiteX6" fmla="*/ 5861642 w 5861642"/>
              <a:gd name="connsiteY6" fmla="*/ 317988 h 7919265"/>
              <a:gd name="connsiteX7" fmla="*/ 5856157 w 5861642"/>
              <a:gd name="connsiteY7" fmla="*/ 378751 h 7919265"/>
              <a:gd name="connsiteX8" fmla="*/ 5842343 w 5861642"/>
              <a:gd name="connsiteY8" fmla="*/ 627797 h 7919265"/>
              <a:gd name="connsiteX9" fmla="*/ 5837543 w 5861642"/>
              <a:gd name="connsiteY9" fmla="*/ 720595 h 7919265"/>
              <a:gd name="connsiteX10" fmla="*/ 5820125 w 5861642"/>
              <a:gd name="connsiteY10" fmla="*/ 1012687 h 7919265"/>
              <a:gd name="connsiteX11" fmla="*/ 5822318 w 5861642"/>
              <a:gd name="connsiteY11" fmla="*/ 1018677 h 7919265"/>
              <a:gd name="connsiteX12" fmla="*/ 5809530 w 5861642"/>
              <a:gd name="connsiteY12" fmla="*/ 1196200 h 7919265"/>
              <a:gd name="connsiteX13" fmla="*/ 5812189 w 5861642"/>
              <a:gd name="connsiteY13" fmla="*/ 1197315 h 7919265"/>
              <a:gd name="connsiteX14" fmla="*/ 5817462 w 5861642"/>
              <a:gd name="connsiteY14" fmla="*/ 1242155 h 7919265"/>
              <a:gd name="connsiteX15" fmla="*/ 5811320 w 5861642"/>
              <a:gd name="connsiteY15" fmla="*/ 1364256 h 7919265"/>
              <a:gd name="connsiteX16" fmla="*/ 5811185 w 5861642"/>
              <a:gd name="connsiteY16" fmla="*/ 1436500 h 7919265"/>
              <a:gd name="connsiteX17" fmla="*/ 5816694 w 5861642"/>
              <a:gd name="connsiteY17" fmla="*/ 1462669 h 7919265"/>
              <a:gd name="connsiteX18" fmla="*/ 5818070 w 5861642"/>
              <a:gd name="connsiteY18" fmla="*/ 1637067 h 7919265"/>
              <a:gd name="connsiteX19" fmla="*/ 5811245 w 5861642"/>
              <a:gd name="connsiteY19" fmla="*/ 1696270 h 7919265"/>
              <a:gd name="connsiteX20" fmla="*/ 5795186 w 5861642"/>
              <a:gd name="connsiteY20" fmla="*/ 1818360 h 7919265"/>
              <a:gd name="connsiteX21" fmla="*/ 5796218 w 5861642"/>
              <a:gd name="connsiteY21" fmla="*/ 1911947 h 7919265"/>
              <a:gd name="connsiteX22" fmla="*/ 5789969 w 5861642"/>
              <a:gd name="connsiteY22" fmla="*/ 1925528 h 7919265"/>
              <a:gd name="connsiteX23" fmla="*/ 5771499 w 5861642"/>
              <a:gd name="connsiteY23" fmla="*/ 2014848 h 7919265"/>
              <a:gd name="connsiteX24" fmla="*/ 5767709 w 5861642"/>
              <a:gd name="connsiteY24" fmla="*/ 2045563 h 7919265"/>
              <a:gd name="connsiteX25" fmla="*/ 5767187 w 5861642"/>
              <a:gd name="connsiteY25" fmla="*/ 2054308 h 7919265"/>
              <a:gd name="connsiteX26" fmla="*/ 5769380 w 5861642"/>
              <a:gd name="connsiteY26" fmla="*/ 2060299 h 7919265"/>
              <a:gd name="connsiteX27" fmla="*/ 5756593 w 5861642"/>
              <a:gd name="connsiteY27" fmla="*/ 2237821 h 7919265"/>
              <a:gd name="connsiteX28" fmla="*/ 5759252 w 5861642"/>
              <a:gd name="connsiteY28" fmla="*/ 2238936 h 7919265"/>
              <a:gd name="connsiteX29" fmla="*/ 5764525 w 5861642"/>
              <a:gd name="connsiteY29" fmla="*/ 2283776 h 7919265"/>
              <a:gd name="connsiteX30" fmla="*/ 5758382 w 5861642"/>
              <a:gd name="connsiteY30" fmla="*/ 2405877 h 7919265"/>
              <a:gd name="connsiteX31" fmla="*/ 5758248 w 5861642"/>
              <a:gd name="connsiteY31" fmla="*/ 2478121 h 7919265"/>
              <a:gd name="connsiteX32" fmla="*/ 5763756 w 5861642"/>
              <a:gd name="connsiteY32" fmla="*/ 2504290 h 7919265"/>
              <a:gd name="connsiteX33" fmla="*/ 5765133 w 5861642"/>
              <a:gd name="connsiteY33" fmla="*/ 2678688 h 7919265"/>
              <a:gd name="connsiteX34" fmla="*/ 5758308 w 5861642"/>
              <a:gd name="connsiteY34" fmla="*/ 2737891 h 7919265"/>
              <a:gd name="connsiteX35" fmla="*/ 5742249 w 5861642"/>
              <a:gd name="connsiteY35" fmla="*/ 2859981 h 7919265"/>
              <a:gd name="connsiteX36" fmla="*/ 5743281 w 5861642"/>
              <a:gd name="connsiteY36" fmla="*/ 2953568 h 7919265"/>
              <a:gd name="connsiteX37" fmla="*/ 5737032 w 5861642"/>
              <a:gd name="connsiteY37" fmla="*/ 2967149 h 7919265"/>
              <a:gd name="connsiteX38" fmla="*/ 5718561 w 5861642"/>
              <a:gd name="connsiteY38" fmla="*/ 3056469 h 7919265"/>
              <a:gd name="connsiteX39" fmla="*/ 5704157 w 5861642"/>
              <a:gd name="connsiteY39" fmla="*/ 3191664 h 7919265"/>
              <a:gd name="connsiteX40" fmla="*/ 5701519 w 5861642"/>
              <a:gd name="connsiteY40" fmla="*/ 3191820 h 7919265"/>
              <a:gd name="connsiteX41" fmla="*/ 5689148 w 5861642"/>
              <a:gd name="connsiteY41" fmla="*/ 3349428 h 7919265"/>
              <a:gd name="connsiteX42" fmla="*/ 5698460 w 5861642"/>
              <a:gd name="connsiteY42" fmla="*/ 3452640 h 7919265"/>
              <a:gd name="connsiteX43" fmla="*/ 5688292 w 5861642"/>
              <a:gd name="connsiteY43" fmla="*/ 3569167 h 7919265"/>
              <a:gd name="connsiteX44" fmla="*/ 5679997 w 5861642"/>
              <a:gd name="connsiteY44" fmla="*/ 3665756 h 7919265"/>
              <a:gd name="connsiteX45" fmla="*/ 5670612 w 5861642"/>
              <a:gd name="connsiteY45" fmla="*/ 3727201 h 7919265"/>
              <a:gd name="connsiteX46" fmla="*/ 5646783 w 5861642"/>
              <a:gd name="connsiteY46" fmla="*/ 4090075 h 7919265"/>
              <a:gd name="connsiteX47" fmla="*/ 5643566 w 5861642"/>
              <a:gd name="connsiteY47" fmla="*/ 4151837 h 7919265"/>
              <a:gd name="connsiteX48" fmla="*/ 5635382 w 5861642"/>
              <a:gd name="connsiteY48" fmla="*/ 4309007 h 7919265"/>
              <a:gd name="connsiteX49" fmla="*/ 5607588 w 5861642"/>
              <a:gd name="connsiteY49" fmla="*/ 4783566 h 7919265"/>
              <a:gd name="connsiteX50" fmla="*/ 5605250 w 5861642"/>
              <a:gd name="connsiteY50" fmla="*/ 4823208 h 7919265"/>
              <a:gd name="connsiteX51" fmla="*/ 5598814 w 5861642"/>
              <a:gd name="connsiteY51" fmla="*/ 5036288 h 7919265"/>
              <a:gd name="connsiteX52" fmla="*/ 5582445 w 5861642"/>
              <a:gd name="connsiteY52" fmla="*/ 5350628 h 7919265"/>
              <a:gd name="connsiteX53" fmla="*/ 5515806 w 5861642"/>
              <a:gd name="connsiteY53" fmla="*/ 6483795 h 7919265"/>
              <a:gd name="connsiteX54" fmla="*/ 5510305 w 5861642"/>
              <a:gd name="connsiteY54" fmla="*/ 6577332 h 7919265"/>
              <a:gd name="connsiteX55" fmla="*/ 5511780 w 5861642"/>
              <a:gd name="connsiteY55" fmla="*/ 6587223 h 7919265"/>
              <a:gd name="connsiteX56" fmla="*/ 5510197 w 5861642"/>
              <a:gd name="connsiteY56" fmla="*/ 6670719 h 7919265"/>
              <a:gd name="connsiteX57" fmla="*/ 5499832 w 5861642"/>
              <a:gd name="connsiteY57" fmla="*/ 6770108 h 7919265"/>
              <a:gd name="connsiteX58" fmla="*/ 5498316 w 5861642"/>
              <a:gd name="connsiteY58" fmla="*/ 6781200 h 7919265"/>
              <a:gd name="connsiteX59" fmla="*/ 5497062 w 5861642"/>
              <a:gd name="connsiteY59" fmla="*/ 6802542 h 7919265"/>
              <a:gd name="connsiteX60" fmla="*/ 5499947 w 5861642"/>
              <a:gd name="connsiteY60" fmla="*/ 6820932 h 7919265"/>
              <a:gd name="connsiteX61" fmla="*/ 5494409 w 5861642"/>
              <a:gd name="connsiteY61" fmla="*/ 6847760 h 7919265"/>
              <a:gd name="connsiteX62" fmla="*/ 5486503 w 5861642"/>
              <a:gd name="connsiteY62" fmla="*/ 6982763 h 7919265"/>
              <a:gd name="connsiteX63" fmla="*/ 5452061 w 5861642"/>
              <a:gd name="connsiteY63" fmla="*/ 7583356 h 7919265"/>
              <a:gd name="connsiteX64" fmla="*/ 5458843 w 5861642"/>
              <a:gd name="connsiteY64" fmla="*/ 7628844 h 7919265"/>
              <a:gd name="connsiteX65" fmla="*/ 5457259 w 5861642"/>
              <a:gd name="connsiteY65" fmla="*/ 7712341 h 7919265"/>
              <a:gd name="connsiteX66" fmla="*/ 5443236 w 5861642"/>
              <a:gd name="connsiteY66" fmla="*/ 7838503 h 7919265"/>
              <a:gd name="connsiteX67" fmla="*/ 5447010 w 5861642"/>
              <a:gd name="connsiteY67" fmla="*/ 7862553 h 7919265"/>
              <a:gd name="connsiteX68" fmla="*/ 5432854 w 5861642"/>
              <a:gd name="connsiteY68" fmla="*/ 7919237 h 7919265"/>
              <a:gd name="connsiteX69" fmla="*/ 397307 w 5861642"/>
              <a:gd name="connsiteY69" fmla="*/ 7606085 h 7919265"/>
              <a:gd name="connsiteX0" fmla="*/ 0 w 5861642"/>
              <a:gd name="connsiteY0" fmla="*/ 7584901 h 7919265"/>
              <a:gd name="connsiteX1" fmla="*/ 58824 w 5861642"/>
              <a:gd name="connsiteY1" fmla="*/ 6543594 h 7919265"/>
              <a:gd name="connsiteX2" fmla="*/ 422572 w 5861642"/>
              <a:gd name="connsiteY2" fmla="*/ 0 h 7919265"/>
              <a:gd name="connsiteX3" fmla="*/ 4284829 w 5861642"/>
              <a:gd name="connsiteY3" fmla="*/ 212657 h 7919265"/>
              <a:gd name="connsiteX4" fmla="*/ 5823654 w 5861642"/>
              <a:gd name="connsiteY4" fmla="*/ 306262 h 7919265"/>
              <a:gd name="connsiteX5" fmla="*/ 5861642 w 5861642"/>
              <a:gd name="connsiteY5" fmla="*/ 317988 h 7919265"/>
              <a:gd name="connsiteX6" fmla="*/ 5856157 w 5861642"/>
              <a:gd name="connsiteY6" fmla="*/ 378751 h 7919265"/>
              <a:gd name="connsiteX7" fmla="*/ 5842343 w 5861642"/>
              <a:gd name="connsiteY7" fmla="*/ 627797 h 7919265"/>
              <a:gd name="connsiteX8" fmla="*/ 5837543 w 5861642"/>
              <a:gd name="connsiteY8" fmla="*/ 720595 h 7919265"/>
              <a:gd name="connsiteX9" fmla="*/ 5820125 w 5861642"/>
              <a:gd name="connsiteY9" fmla="*/ 1012687 h 7919265"/>
              <a:gd name="connsiteX10" fmla="*/ 5822318 w 5861642"/>
              <a:gd name="connsiteY10" fmla="*/ 1018677 h 7919265"/>
              <a:gd name="connsiteX11" fmla="*/ 5809530 w 5861642"/>
              <a:gd name="connsiteY11" fmla="*/ 1196200 h 7919265"/>
              <a:gd name="connsiteX12" fmla="*/ 5812189 w 5861642"/>
              <a:gd name="connsiteY12" fmla="*/ 1197315 h 7919265"/>
              <a:gd name="connsiteX13" fmla="*/ 5817462 w 5861642"/>
              <a:gd name="connsiteY13" fmla="*/ 1242155 h 7919265"/>
              <a:gd name="connsiteX14" fmla="*/ 5811320 w 5861642"/>
              <a:gd name="connsiteY14" fmla="*/ 1364256 h 7919265"/>
              <a:gd name="connsiteX15" fmla="*/ 5811185 w 5861642"/>
              <a:gd name="connsiteY15" fmla="*/ 1436500 h 7919265"/>
              <a:gd name="connsiteX16" fmla="*/ 5816694 w 5861642"/>
              <a:gd name="connsiteY16" fmla="*/ 1462669 h 7919265"/>
              <a:gd name="connsiteX17" fmla="*/ 5818070 w 5861642"/>
              <a:gd name="connsiteY17" fmla="*/ 1637067 h 7919265"/>
              <a:gd name="connsiteX18" fmla="*/ 5811245 w 5861642"/>
              <a:gd name="connsiteY18" fmla="*/ 1696270 h 7919265"/>
              <a:gd name="connsiteX19" fmla="*/ 5795186 w 5861642"/>
              <a:gd name="connsiteY19" fmla="*/ 1818360 h 7919265"/>
              <a:gd name="connsiteX20" fmla="*/ 5796218 w 5861642"/>
              <a:gd name="connsiteY20" fmla="*/ 1911947 h 7919265"/>
              <a:gd name="connsiteX21" fmla="*/ 5789969 w 5861642"/>
              <a:gd name="connsiteY21" fmla="*/ 1925528 h 7919265"/>
              <a:gd name="connsiteX22" fmla="*/ 5771499 w 5861642"/>
              <a:gd name="connsiteY22" fmla="*/ 2014848 h 7919265"/>
              <a:gd name="connsiteX23" fmla="*/ 5767709 w 5861642"/>
              <a:gd name="connsiteY23" fmla="*/ 2045563 h 7919265"/>
              <a:gd name="connsiteX24" fmla="*/ 5767187 w 5861642"/>
              <a:gd name="connsiteY24" fmla="*/ 2054308 h 7919265"/>
              <a:gd name="connsiteX25" fmla="*/ 5769380 w 5861642"/>
              <a:gd name="connsiteY25" fmla="*/ 2060299 h 7919265"/>
              <a:gd name="connsiteX26" fmla="*/ 5756593 w 5861642"/>
              <a:gd name="connsiteY26" fmla="*/ 2237821 h 7919265"/>
              <a:gd name="connsiteX27" fmla="*/ 5759252 w 5861642"/>
              <a:gd name="connsiteY27" fmla="*/ 2238936 h 7919265"/>
              <a:gd name="connsiteX28" fmla="*/ 5764525 w 5861642"/>
              <a:gd name="connsiteY28" fmla="*/ 2283776 h 7919265"/>
              <a:gd name="connsiteX29" fmla="*/ 5758382 w 5861642"/>
              <a:gd name="connsiteY29" fmla="*/ 2405877 h 7919265"/>
              <a:gd name="connsiteX30" fmla="*/ 5758248 w 5861642"/>
              <a:gd name="connsiteY30" fmla="*/ 2478121 h 7919265"/>
              <a:gd name="connsiteX31" fmla="*/ 5763756 w 5861642"/>
              <a:gd name="connsiteY31" fmla="*/ 2504290 h 7919265"/>
              <a:gd name="connsiteX32" fmla="*/ 5765133 w 5861642"/>
              <a:gd name="connsiteY32" fmla="*/ 2678688 h 7919265"/>
              <a:gd name="connsiteX33" fmla="*/ 5758308 w 5861642"/>
              <a:gd name="connsiteY33" fmla="*/ 2737891 h 7919265"/>
              <a:gd name="connsiteX34" fmla="*/ 5742249 w 5861642"/>
              <a:gd name="connsiteY34" fmla="*/ 2859981 h 7919265"/>
              <a:gd name="connsiteX35" fmla="*/ 5743281 w 5861642"/>
              <a:gd name="connsiteY35" fmla="*/ 2953568 h 7919265"/>
              <a:gd name="connsiteX36" fmla="*/ 5737032 w 5861642"/>
              <a:gd name="connsiteY36" fmla="*/ 2967149 h 7919265"/>
              <a:gd name="connsiteX37" fmla="*/ 5718561 w 5861642"/>
              <a:gd name="connsiteY37" fmla="*/ 3056469 h 7919265"/>
              <a:gd name="connsiteX38" fmla="*/ 5704157 w 5861642"/>
              <a:gd name="connsiteY38" fmla="*/ 3191664 h 7919265"/>
              <a:gd name="connsiteX39" fmla="*/ 5701519 w 5861642"/>
              <a:gd name="connsiteY39" fmla="*/ 3191820 h 7919265"/>
              <a:gd name="connsiteX40" fmla="*/ 5689148 w 5861642"/>
              <a:gd name="connsiteY40" fmla="*/ 3349428 h 7919265"/>
              <a:gd name="connsiteX41" fmla="*/ 5698460 w 5861642"/>
              <a:gd name="connsiteY41" fmla="*/ 3452640 h 7919265"/>
              <a:gd name="connsiteX42" fmla="*/ 5688292 w 5861642"/>
              <a:gd name="connsiteY42" fmla="*/ 3569167 h 7919265"/>
              <a:gd name="connsiteX43" fmla="*/ 5679997 w 5861642"/>
              <a:gd name="connsiteY43" fmla="*/ 3665756 h 7919265"/>
              <a:gd name="connsiteX44" fmla="*/ 5670612 w 5861642"/>
              <a:gd name="connsiteY44" fmla="*/ 3727201 h 7919265"/>
              <a:gd name="connsiteX45" fmla="*/ 5646783 w 5861642"/>
              <a:gd name="connsiteY45" fmla="*/ 4090075 h 7919265"/>
              <a:gd name="connsiteX46" fmla="*/ 5643566 w 5861642"/>
              <a:gd name="connsiteY46" fmla="*/ 4151837 h 7919265"/>
              <a:gd name="connsiteX47" fmla="*/ 5635382 w 5861642"/>
              <a:gd name="connsiteY47" fmla="*/ 4309007 h 7919265"/>
              <a:gd name="connsiteX48" fmla="*/ 5607588 w 5861642"/>
              <a:gd name="connsiteY48" fmla="*/ 4783566 h 7919265"/>
              <a:gd name="connsiteX49" fmla="*/ 5605250 w 5861642"/>
              <a:gd name="connsiteY49" fmla="*/ 4823208 h 7919265"/>
              <a:gd name="connsiteX50" fmla="*/ 5598814 w 5861642"/>
              <a:gd name="connsiteY50" fmla="*/ 5036288 h 7919265"/>
              <a:gd name="connsiteX51" fmla="*/ 5582445 w 5861642"/>
              <a:gd name="connsiteY51" fmla="*/ 5350628 h 7919265"/>
              <a:gd name="connsiteX52" fmla="*/ 5515806 w 5861642"/>
              <a:gd name="connsiteY52" fmla="*/ 6483795 h 7919265"/>
              <a:gd name="connsiteX53" fmla="*/ 5510305 w 5861642"/>
              <a:gd name="connsiteY53" fmla="*/ 6577332 h 7919265"/>
              <a:gd name="connsiteX54" fmla="*/ 5511780 w 5861642"/>
              <a:gd name="connsiteY54" fmla="*/ 6587223 h 7919265"/>
              <a:gd name="connsiteX55" fmla="*/ 5510197 w 5861642"/>
              <a:gd name="connsiteY55" fmla="*/ 6670719 h 7919265"/>
              <a:gd name="connsiteX56" fmla="*/ 5499832 w 5861642"/>
              <a:gd name="connsiteY56" fmla="*/ 6770108 h 7919265"/>
              <a:gd name="connsiteX57" fmla="*/ 5498316 w 5861642"/>
              <a:gd name="connsiteY57" fmla="*/ 6781200 h 7919265"/>
              <a:gd name="connsiteX58" fmla="*/ 5497062 w 5861642"/>
              <a:gd name="connsiteY58" fmla="*/ 6802542 h 7919265"/>
              <a:gd name="connsiteX59" fmla="*/ 5499947 w 5861642"/>
              <a:gd name="connsiteY59" fmla="*/ 6820932 h 7919265"/>
              <a:gd name="connsiteX60" fmla="*/ 5494409 w 5861642"/>
              <a:gd name="connsiteY60" fmla="*/ 6847760 h 7919265"/>
              <a:gd name="connsiteX61" fmla="*/ 5486503 w 5861642"/>
              <a:gd name="connsiteY61" fmla="*/ 6982763 h 7919265"/>
              <a:gd name="connsiteX62" fmla="*/ 5452061 w 5861642"/>
              <a:gd name="connsiteY62" fmla="*/ 7583356 h 7919265"/>
              <a:gd name="connsiteX63" fmla="*/ 5458843 w 5861642"/>
              <a:gd name="connsiteY63" fmla="*/ 7628844 h 7919265"/>
              <a:gd name="connsiteX64" fmla="*/ 5457259 w 5861642"/>
              <a:gd name="connsiteY64" fmla="*/ 7712341 h 7919265"/>
              <a:gd name="connsiteX65" fmla="*/ 5443236 w 5861642"/>
              <a:gd name="connsiteY65" fmla="*/ 7838503 h 7919265"/>
              <a:gd name="connsiteX66" fmla="*/ 5447010 w 5861642"/>
              <a:gd name="connsiteY66" fmla="*/ 7862553 h 7919265"/>
              <a:gd name="connsiteX67" fmla="*/ 5432854 w 5861642"/>
              <a:gd name="connsiteY67" fmla="*/ 7919237 h 7919265"/>
              <a:gd name="connsiteX68" fmla="*/ 397307 w 5861642"/>
              <a:gd name="connsiteY68" fmla="*/ 7606085 h 7919265"/>
              <a:gd name="connsiteX69" fmla="*/ 0 w 5861642"/>
              <a:gd name="connsiteY69"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46783 w 5861642"/>
              <a:gd name="connsiteY44" fmla="*/ 4090075 h 7919265"/>
              <a:gd name="connsiteX45" fmla="*/ 5643566 w 5861642"/>
              <a:gd name="connsiteY45" fmla="*/ 4151837 h 7919265"/>
              <a:gd name="connsiteX46" fmla="*/ 5635382 w 5861642"/>
              <a:gd name="connsiteY46" fmla="*/ 4309007 h 7919265"/>
              <a:gd name="connsiteX47" fmla="*/ 5607588 w 5861642"/>
              <a:gd name="connsiteY47" fmla="*/ 4783566 h 7919265"/>
              <a:gd name="connsiteX48" fmla="*/ 5605250 w 5861642"/>
              <a:gd name="connsiteY48" fmla="*/ 4823208 h 7919265"/>
              <a:gd name="connsiteX49" fmla="*/ 5598814 w 5861642"/>
              <a:gd name="connsiteY49" fmla="*/ 5036288 h 7919265"/>
              <a:gd name="connsiteX50" fmla="*/ 5582445 w 5861642"/>
              <a:gd name="connsiteY50" fmla="*/ 5350628 h 7919265"/>
              <a:gd name="connsiteX51" fmla="*/ 5515806 w 5861642"/>
              <a:gd name="connsiteY51" fmla="*/ 6483795 h 7919265"/>
              <a:gd name="connsiteX52" fmla="*/ 5510305 w 5861642"/>
              <a:gd name="connsiteY52" fmla="*/ 6577332 h 7919265"/>
              <a:gd name="connsiteX53" fmla="*/ 5511780 w 5861642"/>
              <a:gd name="connsiteY53" fmla="*/ 6587223 h 7919265"/>
              <a:gd name="connsiteX54" fmla="*/ 5510197 w 5861642"/>
              <a:gd name="connsiteY54" fmla="*/ 6670719 h 7919265"/>
              <a:gd name="connsiteX55" fmla="*/ 5499832 w 5861642"/>
              <a:gd name="connsiteY55" fmla="*/ 6770108 h 7919265"/>
              <a:gd name="connsiteX56" fmla="*/ 5498316 w 5861642"/>
              <a:gd name="connsiteY56" fmla="*/ 6781200 h 7919265"/>
              <a:gd name="connsiteX57" fmla="*/ 5497062 w 5861642"/>
              <a:gd name="connsiteY57" fmla="*/ 6802542 h 7919265"/>
              <a:gd name="connsiteX58" fmla="*/ 5499947 w 5861642"/>
              <a:gd name="connsiteY58" fmla="*/ 6820932 h 7919265"/>
              <a:gd name="connsiteX59" fmla="*/ 5494409 w 5861642"/>
              <a:gd name="connsiteY59" fmla="*/ 6847760 h 7919265"/>
              <a:gd name="connsiteX60" fmla="*/ 5486503 w 5861642"/>
              <a:gd name="connsiteY60" fmla="*/ 6982763 h 7919265"/>
              <a:gd name="connsiteX61" fmla="*/ 5452061 w 5861642"/>
              <a:gd name="connsiteY61" fmla="*/ 7583356 h 7919265"/>
              <a:gd name="connsiteX62" fmla="*/ 5458843 w 5861642"/>
              <a:gd name="connsiteY62" fmla="*/ 7628844 h 7919265"/>
              <a:gd name="connsiteX63" fmla="*/ 5457259 w 5861642"/>
              <a:gd name="connsiteY63" fmla="*/ 7712341 h 7919265"/>
              <a:gd name="connsiteX64" fmla="*/ 5443236 w 5861642"/>
              <a:gd name="connsiteY64" fmla="*/ 7838503 h 7919265"/>
              <a:gd name="connsiteX65" fmla="*/ 5447010 w 5861642"/>
              <a:gd name="connsiteY65" fmla="*/ 7862553 h 7919265"/>
              <a:gd name="connsiteX66" fmla="*/ 5432854 w 5861642"/>
              <a:gd name="connsiteY66" fmla="*/ 7919237 h 7919265"/>
              <a:gd name="connsiteX67" fmla="*/ 397307 w 5861642"/>
              <a:gd name="connsiteY67" fmla="*/ 7606085 h 7919265"/>
              <a:gd name="connsiteX68" fmla="*/ 0 w 5861642"/>
              <a:gd name="connsiteY68"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46783 w 5861642"/>
              <a:gd name="connsiteY44" fmla="*/ 4090075 h 7919265"/>
              <a:gd name="connsiteX45" fmla="*/ 5643566 w 5861642"/>
              <a:gd name="connsiteY45" fmla="*/ 4151837 h 7919265"/>
              <a:gd name="connsiteX46" fmla="*/ 5635382 w 5861642"/>
              <a:gd name="connsiteY46" fmla="*/ 4309007 h 7919265"/>
              <a:gd name="connsiteX47" fmla="*/ 5607588 w 5861642"/>
              <a:gd name="connsiteY47" fmla="*/ 4783566 h 7919265"/>
              <a:gd name="connsiteX48" fmla="*/ 5605250 w 5861642"/>
              <a:gd name="connsiteY48" fmla="*/ 4823208 h 7919265"/>
              <a:gd name="connsiteX49" fmla="*/ 5598814 w 5861642"/>
              <a:gd name="connsiteY49" fmla="*/ 5036288 h 7919265"/>
              <a:gd name="connsiteX50" fmla="*/ 5515806 w 5861642"/>
              <a:gd name="connsiteY50" fmla="*/ 6483795 h 7919265"/>
              <a:gd name="connsiteX51" fmla="*/ 5510305 w 5861642"/>
              <a:gd name="connsiteY51" fmla="*/ 6577332 h 7919265"/>
              <a:gd name="connsiteX52" fmla="*/ 5511780 w 5861642"/>
              <a:gd name="connsiteY52" fmla="*/ 6587223 h 7919265"/>
              <a:gd name="connsiteX53" fmla="*/ 5510197 w 5861642"/>
              <a:gd name="connsiteY53" fmla="*/ 6670719 h 7919265"/>
              <a:gd name="connsiteX54" fmla="*/ 5499832 w 5861642"/>
              <a:gd name="connsiteY54" fmla="*/ 6770108 h 7919265"/>
              <a:gd name="connsiteX55" fmla="*/ 5498316 w 5861642"/>
              <a:gd name="connsiteY55" fmla="*/ 6781200 h 7919265"/>
              <a:gd name="connsiteX56" fmla="*/ 5497062 w 5861642"/>
              <a:gd name="connsiteY56" fmla="*/ 6802542 h 7919265"/>
              <a:gd name="connsiteX57" fmla="*/ 5499947 w 5861642"/>
              <a:gd name="connsiteY57" fmla="*/ 6820932 h 7919265"/>
              <a:gd name="connsiteX58" fmla="*/ 5494409 w 5861642"/>
              <a:gd name="connsiteY58" fmla="*/ 6847760 h 7919265"/>
              <a:gd name="connsiteX59" fmla="*/ 5486503 w 5861642"/>
              <a:gd name="connsiteY59" fmla="*/ 6982763 h 7919265"/>
              <a:gd name="connsiteX60" fmla="*/ 5452061 w 5861642"/>
              <a:gd name="connsiteY60" fmla="*/ 7583356 h 7919265"/>
              <a:gd name="connsiteX61" fmla="*/ 5458843 w 5861642"/>
              <a:gd name="connsiteY61" fmla="*/ 7628844 h 7919265"/>
              <a:gd name="connsiteX62" fmla="*/ 5457259 w 5861642"/>
              <a:gd name="connsiteY62" fmla="*/ 7712341 h 7919265"/>
              <a:gd name="connsiteX63" fmla="*/ 5443236 w 5861642"/>
              <a:gd name="connsiteY63" fmla="*/ 7838503 h 7919265"/>
              <a:gd name="connsiteX64" fmla="*/ 5447010 w 5861642"/>
              <a:gd name="connsiteY64" fmla="*/ 7862553 h 7919265"/>
              <a:gd name="connsiteX65" fmla="*/ 5432854 w 5861642"/>
              <a:gd name="connsiteY65" fmla="*/ 7919237 h 7919265"/>
              <a:gd name="connsiteX66" fmla="*/ 397307 w 5861642"/>
              <a:gd name="connsiteY66" fmla="*/ 7606085 h 7919265"/>
              <a:gd name="connsiteX67" fmla="*/ 0 w 5861642"/>
              <a:gd name="connsiteY67"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46783 w 5861642"/>
              <a:gd name="connsiteY44" fmla="*/ 4090075 h 7919265"/>
              <a:gd name="connsiteX45" fmla="*/ 5643566 w 5861642"/>
              <a:gd name="connsiteY45" fmla="*/ 4151837 h 7919265"/>
              <a:gd name="connsiteX46" fmla="*/ 5635382 w 5861642"/>
              <a:gd name="connsiteY46" fmla="*/ 4309007 h 7919265"/>
              <a:gd name="connsiteX47" fmla="*/ 5607588 w 5861642"/>
              <a:gd name="connsiteY47" fmla="*/ 4783566 h 7919265"/>
              <a:gd name="connsiteX48" fmla="*/ 5598814 w 5861642"/>
              <a:gd name="connsiteY48" fmla="*/ 5036288 h 7919265"/>
              <a:gd name="connsiteX49" fmla="*/ 5515806 w 5861642"/>
              <a:gd name="connsiteY49" fmla="*/ 6483795 h 7919265"/>
              <a:gd name="connsiteX50" fmla="*/ 5510305 w 5861642"/>
              <a:gd name="connsiteY50" fmla="*/ 6577332 h 7919265"/>
              <a:gd name="connsiteX51" fmla="*/ 5511780 w 5861642"/>
              <a:gd name="connsiteY51" fmla="*/ 6587223 h 7919265"/>
              <a:gd name="connsiteX52" fmla="*/ 5510197 w 5861642"/>
              <a:gd name="connsiteY52" fmla="*/ 6670719 h 7919265"/>
              <a:gd name="connsiteX53" fmla="*/ 5499832 w 5861642"/>
              <a:gd name="connsiteY53" fmla="*/ 6770108 h 7919265"/>
              <a:gd name="connsiteX54" fmla="*/ 5498316 w 5861642"/>
              <a:gd name="connsiteY54" fmla="*/ 6781200 h 7919265"/>
              <a:gd name="connsiteX55" fmla="*/ 5497062 w 5861642"/>
              <a:gd name="connsiteY55" fmla="*/ 6802542 h 7919265"/>
              <a:gd name="connsiteX56" fmla="*/ 5499947 w 5861642"/>
              <a:gd name="connsiteY56" fmla="*/ 6820932 h 7919265"/>
              <a:gd name="connsiteX57" fmla="*/ 5494409 w 5861642"/>
              <a:gd name="connsiteY57" fmla="*/ 6847760 h 7919265"/>
              <a:gd name="connsiteX58" fmla="*/ 5486503 w 5861642"/>
              <a:gd name="connsiteY58" fmla="*/ 6982763 h 7919265"/>
              <a:gd name="connsiteX59" fmla="*/ 5452061 w 5861642"/>
              <a:gd name="connsiteY59" fmla="*/ 7583356 h 7919265"/>
              <a:gd name="connsiteX60" fmla="*/ 5458843 w 5861642"/>
              <a:gd name="connsiteY60" fmla="*/ 7628844 h 7919265"/>
              <a:gd name="connsiteX61" fmla="*/ 5457259 w 5861642"/>
              <a:gd name="connsiteY61" fmla="*/ 7712341 h 7919265"/>
              <a:gd name="connsiteX62" fmla="*/ 5443236 w 5861642"/>
              <a:gd name="connsiteY62" fmla="*/ 7838503 h 7919265"/>
              <a:gd name="connsiteX63" fmla="*/ 5447010 w 5861642"/>
              <a:gd name="connsiteY63" fmla="*/ 7862553 h 7919265"/>
              <a:gd name="connsiteX64" fmla="*/ 5432854 w 5861642"/>
              <a:gd name="connsiteY64" fmla="*/ 7919237 h 7919265"/>
              <a:gd name="connsiteX65" fmla="*/ 397307 w 5861642"/>
              <a:gd name="connsiteY65" fmla="*/ 7606085 h 7919265"/>
              <a:gd name="connsiteX66" fmla="*/ 0 w 5861642"/>
              <a:gd name="connsiteY66"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46783 w 5861642"/>
              <a:gd name="connsiteY44" fmla="*/ 4090075 h 7919265"/>
              <a:gd name="connsiteX45" fmla="*/ 5643566 w 5861642"/>
              <a:gd name="connsiteY45" fmla="*/ 4151837 h 7919265"/>
              <a:gd name="connsiteX46" fmla="*/ 5607588 w 5861642"/>
              <a:gd name="connsiteY46" fmla="*/ 4783566 h 7919265"/>
              <a:gd name="connsiteX47" fmla="*/ 5598814 w 5861642"/>
              <a:gd name="connsiteY47" fmla="*/ 5036288 h 7919265"/>
              <a:gd name="connsiteX48" fmla="*/ 5515806 w 5861642"/>
              <a:gd name="connsiteY48" fmla="*/ 6483795 h 7919265"/>
              <a:gd name="connsiteX49" fmla="*/ 5510305 w 5861642"/>
              <a:gd name="connsiteY49" fmla="*/ 6577332 h 7919265"/>
              <a:gd name="connsiteX50" fmla="*/ 5511780 w 5861642"/>
              <a:gd name="connsiteY50" fmla="*/ 6587223 h 7919265"/>
              <a:gd name="connsiteX51" fmla="*/ 5510197 w 5861642"/>
              <a:gd name="connsiteY51" fmla="*/ 6670719 h 7919265"/>
              <a:gd name="connsiteX52" fmla="*/ 5499832 w 5861642"/>
              <a:gd name="connsiteY52" fmla="*/ 6770108 h 7919265"/>
              <a:gd name="connsiteX53" fmla="*/ 5498316 w 5861642"/>
              <a:gd name="connsiteY53" fmla="*/ 6781200 h 7919265"/>
              <a:gd name="connsiteX54" fmla="*/ 5497062 w 5861642"/>
              <a:gd name="connsiteY54" fmla="*/ 6802542 h 7919265"/>
              <a:gd name="connsiteX55" fmla="*/ 5499947 w 5861642"/>
              <a:gd name="connsiteY55" fmla="*/ 6820932 h 7919265"/>
              <a:gd name="connsiteX56" fmla="*/ 5494409 w 5861642"/>
              <a:gd name="connsiteY56" fmla="*/ 6847760 h 7919265"/>
              <a:gd name="connsiteX57" fmla="*/ 5486503 w 5861642"/>
              <a:gd name="connsiteY57" fmla="*/ 6982763 h 7919265"/>
              <a:gd name="connsiteX58" fmla="*/ 5452061 w 5861642"/>
              <a:gd name="connsiteY58" fmla="*/ 7583356 h 7919265"/>
              <a:gd name="connsiteX59" fmla="*/ 5458843 w 5861642"/>
              <a:gd name="connsiteY59" fmla="*/ 7628844 h 7919265"/>
              <a:gd name="connsiteX60" fmla="*/ 5457259 w 5861642"/>
              <a:gd name="connsiteY60" fmla="*/ 7712341 h 7919265"/>
              <a:gd name="connsiteX61" fmla="*/ 5443236 w 5861642"/>
              <a:gd name="connsiteY61" fmla="*/ 7838503 h 7919265"/>
              <a:gd name="connsiteX62" fmla="*/ 5447010 w 5861642"/>
              <a:gd name="connsiteY62" fmla="*/ 7862553 h 7919265"/>
              <a:gd name="connsiteX63" fmla="*/ 5432854 w 5861642"/>
              <a:gd name="connsiteY63" fmla="*/ 7919237 h 7919265"/>
              <a:gd name="connsiteX64" fmla="*/ 397307 w 5861642"/>
              <a:gd name="connsiteY64" fmla="*/ 7606085 h 7919265"/>
              <a:gd name="connsiteX65" fmla="*/ 0 w 5861642"/>
              <a:gd name="connsiteY65"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46783 w 5861642"/>
              <a:gd name="connsiteY44" fmla="*/ 4090075 h 7919265"/>
              <a:gd name="connsiteX45" fmla="*/ 5607588 w 5861642"/>
              <a:gd name="connsiteY45" fmla="*/ 4783566 h 7919265"/>
              <a:gd name="connsiteX46" fmla="*/ 5598814 w 5861642"/>
              <a:gd name="connsiteY46" fmla="*/ 5036288 h 7919265"/>
              <a:gd name="connsiteX47" fmla="*/ 5515806 w 5861642"/>
              <a:gd name="connsiteY47" fmla="*/ 6483795 h 7919265"/>
              <a:gd name="connsiteX48" fmla="*/ 5510305 w 5861642"/>
              <a:gd name="connsiteY48" fmla="*/ 6577332 h 7919265"/>
              <a:gd name="connsiteX49" fmla="*/ 5511780 w 5861642"/>
              <a:gd name="connsiteY49" fmla="*/ 6587223 h 7919265"/>
              <a:gd name="connsiteX50" fmla="*/ 5510197 w 5861642"/>
              <a:gd name="connsiteY50" fmla="*/ 6670719 h 7919265"/>
              <a:gd name="connsiteX51" fmla="*/ 5499832 w 5861642"/>
              <a:gd name="connsiteY51" fmla="*/ 6770108 h 7919265"/>
              <a:gd name="connsiteX52" fmla="*/ 5498316 w 5861642"/>
              <a:gd name="connsiteY52" fmla="*/ 6781200 h 7919265"/>
              <a:gd name="connsiteX53" fmla="*/ 5497062 w 5861642"/>
              <a:gd name="connsiteY53" fmla="*/ 6802542 h 7919265"/>
              <a:gd name="connsiteX54" fmla="*/ 5499947 w 5861642"/>
              <a:gd name="connsiteY54" fmla="*/ 6820932 h 7919265"/>
              <a:gd name="connsiteX55" fmla="*/ 5494409 w 5861642"/>
              <a:gd name="connsiteY55" fmla="*/ 6847760 h 7919265"/>
              <a:gd name="connsiteX56" fmla="*/ 5486503 w 5861642"/>
              <a:gd name="connsiteY56" fmla="*/ 6982763 h 7919265"/>
              <a:gd name="connsiteX57" fmla="*/ 5452061 w 5861642"/>
              <a:gd name="connsiteY57" fmla="*/ 7583356 h 7919265"/>
              <a:gd name="connsiteX58" fmla="*/ 5458843 w 5861642"/>
              <a:gd name="connsiteY58" fmla="*/ 7628844 h 7919265"/>
              <a:gd name="connsiteX59" fmla="*/ 5457259 w 5861642"/>
              <a:gd name="connsiteY59" fmla="*/ 7712341 h 7919265"/>
              <a:gd name="connsiteX60" fmla="*/ 5443236 w 5861642"/>
              <a:gd name="connsiteY60" fmla="*/ 7838503 h 7919265"/>
              <a:gd name="connsiteX61" fmla="*/ 5447010 w 5861642"/>
              <a:gd name="connsiteY61" fmla="*/ 7862553 h 7919265"/>
              <a:gd name="connsiteX62" fmla="*/ 5432854 w 5861642"/>
              <a:gd name="connsiteY62" fmla="*/ 7919237 h 7919265"/>
              <a:gd name="connsiteX63" fmla="*/ 397307 w 5861642"/>
              <a:gd name="connsiteY63" fmla="*/ 7606085 h 7919265"/>
              <a:gd name="connsiteX64" fmla="*/ 0 w 5861642"/>
              <a:gd name="connsiteY64"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607588 w 5861642"/>
              <a:gd name="connsiteY44" fmla="*/ 4783566 h 7919265"/>
              <a:gd name="connsiteX45" fmla="*/ 5598814 w 5861642"/>
              <a:gd name="connsiteY45" fmla="*/ 5036288 h 7919265"/>
              <a:gd name="connsiteX46" fmla="*/ 5515806 w 5861642"/>
              <a:gd name="connsiteY46" fmla="*/ 6483795 h 7919265"/>
              <a:gd name="connsiteX47" fmla="*/ 5510305 w 5861642"/>
              <a:gd name="connsiteY47" fmla="*/ 6577332 h 7919265"/>
              <a:gd name="connsiteX48" fmla="*/ 5511780 w 5861642"/>
              <a:gd name="connsiteY48" fmla="*/ 6587223 h 7919265"/>
              <a:gd name="connsiteX49" fmla="*/ 5510197 w 5861642"/>
              <a:gd name="connsiteY49" fmla="*/ 6670719 h 7919265"/>
              <a:gd name="connsiteX50" fmla="*/ 5499832 w 5861642"/>
              <a:gd name="connsiteY50" fmla="*/ 6770108 h 7919265"/>
              <a:gd name="connsiteX51" fmla="*/ 5498316 w 5861642"/>
              <a:gd name="connsiteY51" fmla="*/ 6781200 h 7919265"/>
              <a:gd name="connsiteX52" fmla="*/ 5497062 w 5861642"/>
              <a:gd name="connsiteY52" fmla="*/ 6802542 h 7919265"/>
              <a:gd name="connsiteX53" fmla="*/ 5499947 w 5861642"/>
              <a:gd name="connsiteY53" fmla="*/ 6820932 h 7919265"/>
              <a:gd name="connsiteX54" fmla="*/ 5494409 w 5861642"/>
              <a:gd name="connsiteY54" fmla="*/ 6847760 h 7919265"/>
              <a:gd name="connsiteX55" fmla="*/ 5486503 w 5861642"/>
              <a:gd name="connsiteY55" fmla="*/ 6982763 h 7919265"/>
              <a:gd name="connsiteX56" fmla="*/ 5452061 w 5861642"/>
              <a:gd name="connsiteY56" fmla="*/ 7583356 h 7919265"/>
              <a:gd name="connsiteX57" fmla="*/ 5458843 w 5861642"/>
              <a:gd name="connsiteY57" fmla="*/ 7628844 h 7919265"/>
              <a:gd name="connsiteX58" fmla="*/ 5457259 w 5861642"/>
              <a:gd name="connsiteY58" fmla="*/ 7712341 h 7919265"/>
              <a:gd name="connsiteX59" fmla="*/ 5443236 w 5861642"/>
              <a:gd name="connsiteY59" fmla="*/ 7838503 h 7919265"/>
              <a:gd name="connsiteX60" fmla="*/ 5447010 w 5861642"/>
              <a:gd name="connsiteY60" fmla="*/ 7862553 h 7919265"/>
              <a:gd name="connsiteX61" fmla="*/ 5432854 w 5861642"/>
              <a:gd name="connsiteY61" fmla="*/ 7919237 h 7919265"/>
              <a:gd name="connsiteX62" fmla="*/ 397307 w 5861642"/>
              <a:gd name="connsiteY62" fmla="*/ 7606085 h 7919265"/>
              <a:gd name="connsiteX63" fmla="*/ 0 w 5861642"/>
              <a:gd name="connsiteY63"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598814 w 5861642"/>
              <a:gd name="connsiteY44" fmla="*/ 5036288 h 7919265"/>
              <a:gd name="connsiteX45" fmla="*/ 5515806 w 5861642"/>
              <a:gd name="connsiteY45" fmla="*/ 6483795 h 7919265"/>
              <a:gd name="connsiteX46" fmla="*/ 5510305 w 5861642"/>
              <a:gd name="connsiteY46" fmla="*/ 6577332 h 7919265"/>
              <a:gd name="connsiteX47" fmla="*/ 5511780 w 5861642"/>
              <a:gd name="connsiteY47" fmla="*/ 6587223 h 7919265"/>
              <a:gd name="connsiteX48" fmla="*/ 5510197 w 5861642"/>
              <a:gd name="connsiteY48" fmla="*/ 6670719 h 7919265"/>
              <a:gd name="connsiteX49" fmla="*/ 5499832 w 5861642"/>
              <a:gd name="connsiteY49" fmla="*/ 6770108 h 7919265"/>
              <a:gd name="connsiteX50" fmla="*/ 5498316 w 5861642"/>
              <a:gd name="connsiteY50" fmla="*/ 6781200 h 7919265"/>
              <a:gd name="connsiteX51" fmla="*/ 5497062 w 5861642"/>
              <a:gd name="connsiteY51" fmla="*/ 6802542 h 7919265"/>
              <a:gd name="connsiteX52" fmla="*/ 5499947 w 5861642"/>
              <a:gd name="connsiteY52" fmla="*/ 6820932 h 7919265"/>
              <a:gd name="connsiteX53" fmla="*/ 5494409 w 5861642"/>
              <a:gd name="connsiteY53" fmla="*/ 6847760 h 7919265"/>
              <a:gd name="connsiteX54" fmla="*/ 5486503 w 5861642"/>
              <a:gd name="connsiteY54" fmla="*/ 6982763 h 7919265"/>
              <a:gd name="connsiteX55" fmla="*/ 5452061 w 5861642"/>
              <a:gd name="connsiteY55" fmla="*/ 7583356 h 7919265"/>
              <a:gd name="connsiteX56" fmla="*/ 5458843 w 5861642"/>
              <a:gd name="connsiteY56" fmla="*/ 7628844 h 7919265"/>
              <a:gd name="connsiteX57" fmla="*/ 5457259 w 5861642"/>
              <a:gd name="connsiteY57" fmla="*/ 7712341 h 7919265"/>
              <a:gd name="connsiteX58" fmla="*/ 5443236 w 5861642"/>
              <a:gd name="connsiteY58" fmla="*/ 7838503 h 7919265"/>
              <a:gd name="connsiteX59" fmla="*/ 5447010 w 5861642"/>
              <a:gd name="connsiteY59" fmla="*/ 7862553 h 7919265"/>
              <a:gd name="connsiteX60" fmla="*/ 5432854 w 5861642"/>
              <a:gd name="connsiteY60" fmla="*/ 7919237 h 7919265"/>
              <a:gd name="connsiteX61" fmla="*/ 397307 w 5861642"/>
              <a:gd name="connsiteY61" fmla="*/ 7606085 h 7919265"/>
              <a:gd name="connsiteX62" fmla="*/ 0 w 5861642"/>
              <a:gd name="connsiteY62"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98460 w 5861642"/>
              <a:gd name="connsiteY40" fmla="*/ 3452640 h 7919265"/>
              <a:gd name="connsiteX41" fmla="*/ 5688292 w 5861642"/>
              <a:gd name="connsiteY41" fmla="*/ 3569167 h 7919265"/>
              <a:gd name="connsiteX42" fmla="*/ 5679997 w 5861642"/>
              <a:gd name="connsiteY42" fmla="*/ 3665756 h 7919265"/>
              <a:gd name="connsiteX43" fmla="*/ 5670612 w 5861642"/>
              <a:gd name="connsiteY43" fmla="*/ 3727201 h 7919265"/>
              <a:gd name="connsiteX44" fmla="*/ 5515806 w 5861642"/>
              <a:gd name="connsiteY44" fmla="*/ 6483795 h 7919265"/>
              <a:gd name="connsiteX45" fmla="*/ 5510305 w 5861642"/>
              <a:gd name="connsiteY45" fmla="*/ 6577332 h 7919265"/>
              <a:gd name="connsiteX46" fmla="*/ 5511780 w 5861642"/>
              <a:gd name="connsiteY46" fmla="*/ 6587223 h 7919265"/>
              <a:gd name="connsiteX47" fmla="*/ 5510197 w 5861642"/>
              <a:gd name="connsiteY47" fmla="*/ 6670719 h 7919265"/>
              <a:gd name="connsiteX48" fmla="*/ 5499832 w 5861642"/>
              <a:gd name="connsiteY48" fmla="*/ 6770108 h 7919265"/>
              <a:gd name="connsiteX49" fmla="*/ 5498316 w 5861642"/>
              <a:gd name="connsiteY49" fmla="*/ 6781200 h 7919265"/>
              <a:gd name="connsiteX50" fmla="*/ 5497062 w 5861642"/>
              <a:gd name="connsiteY50" fmla="*/ 6802542 h 7919265"/>
              <a:gd name="connsiteX51" fmla="*/ 5499947 w 5861642"/>
              <a:gd name="connsiteY51" fmla="*/ 6820932 h 7919265"/>
              <a:gd name="connsiteX52" fmla="*/ 5494409 w 5861642"/>
              <a:gd name="connsiteY52" fmla="*/ 6847760 h 7919265"/>
              <a:gd name="connsiteX53" fmla="*/ 5486503 w 5861642"/>
              <a:gd name="connsiteY53" fmla="*/ 6982763 h 7919265"/>
              <a:gd name="connsiteX54" fmla="*/ 5452061 w 5861642"/>
              <a:gd name="connsiteY54" fmla="*/ 7583356 h 7919265"/>
              <a:gd name="connsiteX55" fmla="*/ 5458843 w 5861642"/>
              <a:gd name="connsiteY55" fmla="*/ 7628844 h 7919265"/>
              <a:gd name="connsiteX56" fmla="*/ 5457259 w 5861642"/>
              <a:gd name="connsiteY56" fmla="*/ 7712341 h 7919265"/>
              <a:gd name="connsiteX57" fmla="*/ 5443236 w 5861642"/>
              <a:gd name="connsiteY57" fmla="*/ 7838503 h 7919265"/>
              <a:gd name="connsiteX58" fmla="*/ 5447010 w 5861642"/>
              <a:gd name="connsiteY58" fmla="*/ 7862553 h 7919265"/>
              <a:gd name="connsiteX59" fmla="*/ 5432854 w 5861642"/>
              <a:gd name="connsiteY59" fmla="*/ 7919237 h 7919265"/>
              <a:gd name="connsiteX60" fmla="*/ 397307 w 5861642"/>
              <a:gd name="connsiteY60" fmla="*/ 7606085 h 7919265"/>
              <a:gd name="connsiteX61" fmla="*/ 0 w 5861642"/>
              <a:gd name="connsiteY61"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88292 w 5861642"/>
              <a:gd name="connsiteY40" fmla="*/ 3569167 h 7919265"/>
              <a:gd name="connsiteX41" fmla="*/ 5679997 w 5861642"/>
              <a:gd name="connsiteY41" fmla="*/ 3665756 h 7919265"/>
              <a:gd name="connsiteX42" fmla="*/ 5670612 w 5861642"/>
              <a:gd name="connsiteY42" fmla="*/ 3727201 h 7919265"/>
              <a:gd name="connsiteX43" fmla="*/ 5515806 w 5861642"/>
              <a:gd name="connsiteY43" fmla="*/ 6483795 h 7919265"/>
              <a:gd name="connsiteX44" fmla="*/ 5510305 w 5861642"/>
              <a:gd name="connsiteY44" fmla="*/ 6577332 h 7919265"/>
              <a:gd name="connsiteX45" fmla="*/ 5511780 w 5861642"/>
              <a:gd name="connsiteY45" fmla="*/ 6587223 h 7919265"/>
              <a:gd name="connsiteX46" fmla="*/ 5510197 w 5861642"/>
              <a:gd name="connsiteY46" fmla="*/ 6670719 h 7919265"/>
              <a:gd name="connsiteX47" fmla="*/ 5499832 w 5861642"/>
              <a:gd name="connsiteY47" fmla="*/ 6770108 h 7919265"/>
              <a:gd name="connsiteX48" fmla="*/ 5498316 w 5861642"/>
              <a:gd name="connsiteY48" fmla="*/ 6781200 h 7919265"/>
              <a:gd name="connsiteX49" fmla="*/ 5497062 w 5861642"/>
              <a:gd name="connsiteY49" fmla="*/ 6802542 h 7919265"/>
              <a:gd name="connsiteX50" fmla="*/ 5499947 w 5861642"/>
              <a:gd name="connsiteY50" fmla="*/ 6820932 h 7919265"/>
              <a:gd name="connsiteX51" fmla="*/ 5494409 w 5861642"/>
              <a:gd name="connsiteY51" fmla="*/ 6847760 h 7919265"/>
              <a:gd name="connsiteX52" fmla="*/ 5486503 w 5861642"/>
              <a:gd name="connsiteY52" fmla="*/ 6982763 h 7919265"/>
              <a:gd name="connsiteX53" fmla="*/ 5452061 w 5861642"/>
              <a:gd name="connsiteY53" fmla="*/ 7583356 h 7919265"/>
              <a:gd name="connsiteX54" fmla="*/ 5458843 w 5861642"/>
              <a:gd name="connsiteY54" fmla="*/ 7628844 h 7919265"/>
              <a:gd name="connsiteX55" fmla="*/ 5457259 w 5861642"/>
              <a:gd name="connsiteY55" fmla="*/ 7712341 h 7919265"/>
              <a:gd name="connsiteX56" fmla="*/ 5443236 w 5861642"/>
              <a:gd name="connsiteY56" fmla="*/ 7838503 h 7919265"/>
              <a:gd name="connsiteX57" fmla="*/ 5447010 w 5861642"/>
              <a:gd name="connsiteY57" fmla="*/ 7862553 h 7919265"/>
              <a:gd name="connsiteX58" fmla="*/ 5432854 w 5861642"/>
              <a:gd name="connsiteY58" fmla="*/ 7919237 h 7919265"/>
              <a:gd name="connsiteX59" fmla="*/ 397307 w 5861642"/>
              <a:gd name="connsiteY59" fmla="*/ 7606085 h 7919265"/>
              <a:gd name="connsiteX60" fmla="*/ 0 w 5861642"/>
              <a:gd name="connsiteY60"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79997 w 5861642"/>
              <a:gd name="connsiteY40" fmla="*/ 3665756 h 7919265"/>
              <a:gd name="connsiteX41" fmla="*/ 5670612 w 5861642"/>
              <a:gd name="connsiteY41" fmla="*/ 3727201 h 7919265"/>
              <a:gd name="connsiteX42" fmla="*/ 5515806 w 5861642"/>
              <a:gd name="connsiteY42" fmla="*/ 6483795 h 7919265"/>
              <a:gd name="connsiteX43" fmla="*/ 5510305 w 5861642"/>
              <a:gd name="connsiteY43" fmla="*/ 6577332 h 7919265"/>
              <a:gd name="connsiteX44" fmla="*/ 5511780 w 5861642"/>
              <a:gd name="connsiteY44" fmla="*/ 6587223 h 7919265"/>
              <a:gd name="connsiteX45" fmla="*/ 5510197 w 5861642"/>
              <a:gd name="connsiteY45" fmla="*/ 6670719 h 7919265"/>
              <a:gd name="connsiteX46" fmla="*/ 5499832 w 5861642"/>
              <a:gd name="connsiteY46" fmla="*/ 6770108 h 7919265"/>
              <a:gd name="connsiteX47" fmla="*/ 5498316 w 5861642"/>
              <a:gd name="connsiteY47" fmla="*/ 6781200 h 7919265"/>
              <a:gd name="connsiteX48" fmla="*/ 5497062 w 5861642"/>
              <a:gd name="connsiteY48" fmla="*/ 6802542 h 7919265"/>
              <a:gd name="connsiteX49" fmla="*/ 5499947 w 5861642"/>
              <a:gd name="connsiteY49" fmla="*/ 6820932 h 7919265"/>
              <a:gd name="connsiteX50" fmla="*/ 5494409 w 5861642"/>
              <a:gd name="connsiteY50" fmla="*/ 6847760 h 7919265"/>
              <a:gd name="connsiteX51" fmla="*/ 5486503 w 5861642"/>
              <a:gd name="connsiteY51" fmla="*/ 6982763 h 7919265"/>
              <a:gd name="connsiteX52" fmla="*/ 5452061 w 5861642"/>
              <a:gd name="connsiteY52" fmla="*/ 7583356 h 7919265"/>
              <a:gd name="connsiteX53" fmla="*/ 5458843 w 5861642"/>
              <a:gd name="connsiteY53" fmla="*/ 7628844 h 7919265"/>
              <a:gd name="connsiteX54" fmla="*/ 5457259 w 5861642"/>
              <a:gd name="connsiteY54" fmla="*/ 7712341 h 7919265"/>
              <a:gd name="connsiteX55" fmla="*/ 5443236 w 5861642"/>
              <a:gd name="connsiteY55" fmla="*/ 7838503 h 7919265"/>
              <a:gd name="connsiteX56" fmla="*/ 5447010 w 5861642"/>
              <a:gd name="connsiteY56" fmla="*/ 7862553 h 7919265"/>
              <a:gd name="connsiteX57" fmla="*/ 5432854 w 5861642"/>
              <a:gd name="connsiteY57" fmla="*/ 7919237 h 7919265"/>
              <a:gd name="connsiteX58" fmla="*/ 397307 w 5861642"/>
              <a:gd name="connsiteY58" fmla="*/ 7606085 h 7919265"/>
              <a:gd name="connsiteX59" fmla="*/ 0 w 5861642"/>
              <a:gd name="connsiteY59"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670612 w 5861642"/>
              <a:gd name="connsiteY40" fmla="*/ 3727201 h 7919265"/>
              <a:gd name="connsiteX41" fmla="*/ 5515806 w 5861642"/>
              <a:gd name="connsiteY41" fmla="*/ 6483795 h 7919265"/>
              <a:gd name="connsiteX42" fmla="*/ 5510305 w 5861642"/>
              <a:gd name="connsiteY42" fmla="*/ 6577332 h 7919265"/>
              <a:gd name="connsiteX43" fmla="*/ 5511780 w 5861642"/>
              <a:gd name="connsiteY43" fmla="*/ 6587223 h 7919265"/>
              <a:gd name="connsiteX44" fmla="*/ 5510197 w 5861642"/>
              <a:gd name="connsiteY44" fmla="*/ 6670719 h 7919265"/>
              <a:gd name="connsiteX45" fmla="*/ 5499832 w 5861642"/>
              <a:gd name="connsiteY45" fmla="*/ 6770108 h 7919265"/>
              <a:gd name="connsiteX46" fmla="*/ 5498316 w 5861642"/>
              <a:gd name="connsiteY46" fmla="*/ 6781200 h 7919265"/>
              <a:gd name="connsiteX47" fmla="*/ 5497062 w 5861642"/>
              <a:gd name="connsiteY47" fmla="*/ 6802542 h 7919265"/>
              <a:gd name="connsiteX48" fmla="*/ 5499947 w 5861642"/>
              <a:gd name="connsiteY48" fmla="*/ 6820932 h 7919265"/>
              <a:gd name="connsiteX49" fmla="*/ 5494409 w 5861642"/>
              <a:gd name="connsiteY49" fmla="*/ 6847760 h 7919265"/>
              <a:gd name="connsiteX50" fmla="*/ 5486503 w 5861642"/>
              <a:gd name="connsiteY50" fmla="*/ 6982763 h 7919265"/>
              <a:gd name="connsiteX51" fmla="*/ 5452061 w 5861642"/>
              <a:gd name="connsiteY51" fmla="*/ 7583356 h 7919265"/>
              <a:gd name="connsiteX52" fmla="*/ 5458843 w 5861642"/>
              <a:gd name="connsiteY52" fmla="*/ 7628844 h 7919265"/>
              <a:gd name="connsiteX53" fmla="*/ 5457259 w 5861642"/>
              <a:gd name="connsiteY53" fmla="*/ 7712341 h 7919265"/>
              <a:gd name="connsiteX54" fmla="*/ 5443236 w 5861642"/>
              <a:gd name="connsiteY54" fmla="*/ 7838503 h 7919265"/>
              <a:gd name="connsiteX55" fmla="*/ 5447010 w 5861642"/>
              <a:gd name="connsiteY55" fmla="*/ 7862553 h 7919265"/>
              <a:gd name="connsiteX56" fmla="*/ 5432854 w 5861642"/>
              <a:gd name="connsiteY56" fmla="*/ 7919237 h 7919265"/>
              <a:gd name="connsiteX57" fmla="*/ 397307 w 5861642"/>
              <a:gd name="connsiteY57" fmla="*/ 7606085 h 7919265"/>
              <a:gd name="connsiteX58" fmla="*/ 0 w 5861642"/>
              <a:gd name="connsiteY58"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689148 w 5861642"/>
              <a:gd name="connsiteY39" fmla="*/ 3349428 h 7919265"/>
              <a:gd name="connsiteX40" fmla="*/ 5515806 w 5861642"/>
              <a:gd name="connsiteY40" fmla="*/ 6483795 h 7919265"/>
              <a:gd name="connsiteX41" fmla="*/ 5510305 w 5861642"/>
              <a:gd name="connsiteY41" fmla="*/ 6577332 h 7919265"/>
              <a:gd name="connsiteX42" fmla="*/ 5511780 w 5861642"/>
              <a:gd name="connsiteY42" fmla="*/ 6587223 h 7919265"/>
              <a:gd name="connsiteX43" fmla="*/ 5510197 w 5861642"/>
              <a:gd name="connsiteY43" fmla="*/ 6670719 h 7919265"/>
              <a:gd name="connsiteX44" fmla="*/ 5499832 w 5861642"/>
              <a:gd name="connsiteY44" fmla="*/ 6770108 h 7919265"/>
              <a:gd name="connsiteX45" fmla="*/ 5498316 w 5861642"/>
              <a:gd name="connsiteY45" fmla="*/ 6781200 h 7919265"/>
              <a:gd name="connsiteX46" fmla="*/ 5497062 w 5861642"/>
              <a:gd name="connsiteY46" fmla="*/ 6802542 h 7919265"/>
              <a:gd name="connsiteX47" fmla="*/ 5499947 w 5861642"/>
              <a:gd name="connsiteY47" fmla="*/ 6820932 h 7919265"/>
              <a:gd name="connsiteX48" fmla="*/ 5494409 w 5861642"/>
              <a:gd name="connsiteY48" fmla="*/ 6847760 h 7919265"/>
              <a:gd name="connsiteX49" fmla="*/ 5486503 w 5861642"/>
              <a:gd name="connsiteY49" fmla="*/ 6982763 h 7919265"/>
              <a:gd name="connsiteX50" fmla="*/ 5452061 w 5861642"/>
              <a:gd name="connsiteY50" fmla="*/ 7583356 h 7919265"/>
              <a:gd name="connsiteX51" fmla="*/ 5458843 w 5861642"/>
              <a:gd name="connsiteY51" fmla="*/ 7628844 h 7919265"/>
              <a:gd name="connsiteX52" fmla="*/ 5457259 w 5861642"/>
              <a:gd name="connsiteY52" fmla="*/ 7712341 h 7919265"/>
              <a:gd name="connsiteX53" fmla="*/ 5443236 w 5861642"/>
              <a:gd name="connsiteY53" fmla="*/ 7838503 h 7919265"/>
              <a:gd name="connsiteX54" fmla="*/ 5447010 w 5861642"/>
              <a:gd name="connsiteY54" fmla="*/ 7862553 h 7919265"/>
              <a:gd name="connsiteX55" fmla="*/ 5432854 w 5861642"/>
              <a:gd name="connsiteY55" fmla="*/ 7919237 h 7919265"/>
              <a:gd name="connsiteX56" fmla="*/ 397307 w 5861642"/>
              <a:gd name="connsiteY56" fmla="*/ 7606085 h 7919265"/>
              <a:gd name="connsiteX57" fmla="*/ 0 w 5861642"/>
              <a:gd name="connsiteY57"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701519 w 5861642"/>
              <a:gd name="connsiteY38" fmla="*/ 3191820 h 7919265"/>
              <a:gd name="connsiteX39" fmla="*/ 5515806 w 5861642"/>
              <a:gd name="connsiteY39" fmla="*/ 6483795 h 7919265"/>
              <a:gd name="connsiteX40" fmla="*/ 5510305 w 5861642"/>
              <a:gd name="connsiteY40" fmla="*/ 6577332 h 7919265"/>
              <a:gd name="connsiteX41" fmla="*/ 5511780 w 5861642"/>
              <a:gd name="connsiteY41" fmla="*/ 6587223 h 7919265"/>
              <a:gd name="connsiteX42" fmla="*/ 5510197 w 5861642"/>
              <a:gd name="connsiteY42" fmla="*/ 6670719 h 7919265"/>
              <a:gd name="connsiteX43" fmla="*/ 5499832 w 5861642"/>
              <a:gd name="connsiteY43" fmla="*/ 6770108 h 7919265"/>
              <a:gd name="connsiteX44" fmla="*/ 5498316 w 5861642"/>
              <a:gd name="connsiteY44" fmla="*/ 6781200 h 7919265"/>
              <a:gd name="connsiteX45" fmla="*/ 5497062 w 5861642"/>
              <a:gd name="connsiteY45" fmla="*/ 6802542 h 7919265"/>
              <a:gd name="connsiteX46" fmla="*/ 5499947 w 5861642"/>
              <a:gd name="connsiteY46" fmla="*/ 6820932 h 7919265"/>
              <a:gd name="connsiteX47" fmla="*/ 5494409 w 5861642"/>
              <a:gd name="connsiteY47" fmla="*/ 6847760 h 7919265"/>
              <a:gd name="connsiteX48" fmla="*/ 5486503 w 5861642"/>
              <a:gd name="connsiteY48" fmla="*/ 6982763 h 7919265"/>
              <a:gd name="connsiteX49" fmla="*/ 5452061 w 5861642"/>
              <a:gd name="connsiteY49" fmla="*/ 7583356 h 7919265"/>
              <a:gd name="connsiteX50" fmla="*/ 5458843 w 5861642"/>
              <a:gd name="connsiteY50" fmla="*/ 7628844 h 7919265"/>
              <a:gd name="connsiteX51" fmla="*/ 5457259 w 5861642"/>
              <a:gd name="connsiteY51" fmla="*/ 7712341 h 7919265"/>
              <a:gd name="connsiteX52" fmla="*/ 5443236 w 5861642"/>
              <a:gd name="connsiteY52" fmla="*/ 7838503 h 7919265"/>
              <a:gd name="connsiteX53" fmla="*/ 5447010 w 5861642"/>
              <a:gd name="connsiteY53" fmla="*/ 7862553 h 7919265"/>
              <a:gd name="connsiteX54" fmla="*/ 5432854 w 5861642"/>
              <a:gd name="connsiteY54" fmla="*/ 7919237 h 7919265"/>
              <a:gd name="connsiteX55" fmla="*/ 397307 w 5861642"/>
              <a:gd name="connsiteY55" fmla="*/ 7606085 h 7919265"/>
              <a:gd name="connsiteX56" fmla="*/ 0 w 5861642"/>
              <a:gd name="connsiteY56"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18561 w 5861642"/>
              <a:gd name="connsiteY36" fmla="*/ 3056469 h 7919265"/>
              <a:gd name="connsiteX37" fmla="*/ 5704157 w 5861642"/>
              <a:gd name="connsiteY37" fmla="*/ 3191664 h 7919265"/>
              <a:gd name="connsiteX38" fmla="*/ 5515806 w 5861642"/>
              <a:gd name="connsiteY38" fmla="*/ 6483795 h 7919265"/>
              <a:gd name="connsiteX39" fmla="*/ 5510305 w 5861642"/>
              <a:gd name="connsiteY39" fmla="*/ 6577332 h 7919265"/>
              <a:gd name="connsiteX40" fmla="*/ 5511780 w 5861642"/>
              <a:gd name="connsiteY40" fmla="*/ 6587223 h 7919265"/>
              <a:gd name="connsiteX41" fmla="*/ 5510197 w 5861642"/>
              <a:gd name="connsiteY41" fmla="*/ 6670719 h 7919265"/>
              <a:gd name="connsiteX42" fmla="*/ 5499832 w 5861642"/>
              <a:gd name="connsiteY42" fmla="*/ 6770108 h 7919265"/>
              <a:gd name="connsiteX43" fmla="*/ 5498316 w 5861642"/>
              <a:gd name="connsiteY43" fmla="*/ 6781200 h 7919265"/>
              <a:gd name="connsiteX44" fmla="*/ 5497062 w 5861642"/>
              <a:gd name="connsiteY44" fmla="*/ 6802542 h 7919265"/>
              <a:gd name="connsiteX45" fmla="*/ 5499947 w 5861642"/>
              <a:gd name="connsiteY45" fmla="*/ 6820932 h 7919265"/>
              <a:gd name="connsiteX46" fmla="*/ 5494409 w 5861642"/>
              <a:gd name="connsiteY46" fmla="*/ 6847760 h 7919265"/>
              <a:gd name="connsiteX47" fmla="*/ 5486503 w 5861642"/>
              <a:gd name="connsiteY47" fmla="*/ 6982763 h 7919265"/>
              <a:gd name="connsiteX48" fmla="*/ 5452061 w 5861642"/>
              <a:gd name="connsiteY48" fmla="*/ 7583356 h 7919265"/>
              <a:gd name="connsiteX49" fmla="*/ 5458843 w 5861642"/>
              <a:gd name="connsiteY49" fmla="*/ 7628844 h 7919265"/>
              <a:gd name="connsiteX50" fmla="*/ 5457259 w 5861642"/>
              <a:gd name="connsiteY50" fmla="*/ 7712341 h 7919265"/>
              <a:gd name="connsiteX51" fmla="*/ 5443236 w 5861642"/>
              <a:gd name="connsiteY51" fmla="*/ 7838503 h 7919265"/>
              <a:gd name="connsiteX52" fmla="*/ 5447010 w 5861642"/>
              <a:gd name="connsiteY52" fmla="*/ 7862553 h 7919265"/>
              <a:gd name="connsiteX53" fmla="*/ 5432854 w 5861642"/>
              <a:gd name="connsiteY53" fmla="*/ 7919237 h 7919265"/>
              <a:gd name="connsiteX54" fmla="*/ 397307 w 5861642"/>
              <a:gd name="connsiteY54" fmla="*/ 7606085 h 7919265"/>
              <a:gd name="connsiteX55" fmla="*/ 0 w 5861642"/>
              <a:gd name="connsiteY55"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704157 w 5861642"/>
              <a:gd name="connsiteY36" fmla="*/ 3191664 h 7919265"/>
              <a:gd name="connsiteX37" fmla="*/ 5515806 w 5861642"/>
              <a:gd name="connsiteY37" fmla="*/ 6483795 h 7919265"/>
              <a:gd name="connsiteX38" fmla="*/ 5510305 w 5861642"/>
              <a:gd name="connsiteY38" fmla="*/ 6577332 h 7919265"/>
              <a:gd name="connsiteX39" fmla="*/ 5511780 w 5861642"/>
              <a:gd name="connsiteY39" fmla="*/ 6587223 h 7919265"/>
              <a:gd name="connsiteX40" fmla="*/ 5510197 w 5861642"/>
              <a:gd name="connsiteY40" fmla="*/ 6670719 h 7919265"/>
              <a:gd name="connsiteX41" fmla="*/ 5499832 w 5861642"/>
              <a:gd name="connsiteY41" fmla="*/ 6770108 h 7919265"/>
              <a:gd name="connsiteX42" fmla="*/ 5498316 w 5861642"/>
              <a:gd name="connsiteY42" fmla="*/ 6781200 h 7919265"/>
              <a:gd name="connsiteX43" fmla="*/ 5497062 w 5861642"/>
              <a:gd name="connsiteY43" fmla="*/ 6802542 h 7919265"/>
              <a:gd name="connsiteX44" fmla="*/ 5499947 w 5861642"/>
              <a:gd name="connsiteY44" fmla="*/ 6820932 h 7919265"/>
              <a:gd name="connsiteX45" fmla="*/ 5494409 w 5861642"/>
              <a:gd name="connsiteY45" fmla="*/ 6847760 h 7919265"/>
              <a:gd name="connsiteX46" fmla="*/ 5486503 w 5861642"/>
              <a:gd name="connsiteY46" fmla="*/ 6982763 h 7919265"/>
              <a:gd name="connsiteX47" fmla="*/ 5452061 w 5861642"/>
              <a:gd name="connsiteY47" fmla="*/ 7583356 h 7919265"/>
              <a:gd name="connsiteX48" fmla="*/ 5458843 w 5861642"/>
              <a:gd name="connsiteY48" fmla="*/ 7628844 h 7919265"/>
              <a:gd name="connsiteX49" fmla="*/ 5457259 w 5861642"/>
              <a:gd name="connsiteY49" fmla="*/ 7712341 h 7919265"/>
              <a:gd name="connsiteX50" fmla="*/ 5443236 w 5861642"/>
              <a:gd name="connsiteY50" fmla="*/ 7838503 h 7919265"/>
              <a:gd name="connsiteX51" fmla="*/ 5447010 w 5861642"/>
              <a:gd name="connsiteY51" fmla="*/ 7862553 h 7919265"/>
              <a:gd name="connsiteX52" fmla="*/ 5432854 w 5861642"/>
              <a:gd name="connsiteY52" fmla="*/ 7919237 h 7919265"/>
              <a:gd name="connsiteX53" fmla="*/ 397307 w 5861642"/>
              <a:gd name="connsiteY53" fmla="*/ 7606085 h 7919265"/>
              <a:gd name="connsiteX54" fmla="*/ 0 w 5861642"/>
              <a:gd name="connsiteY54"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515806 w 5861642"/>
              <a:gd name="connsiteY36" fmla="*/ 6483795 h 7919265"/>
              <a:gd name="connsiteX37" fmla="*/ 5510305 w 5861642"/>
              <a:gd name="connsiteY37" fmla="*/ 6577332 h 7919265"/>
              <a:gd name="connsiteX38" fmla="*/ 5511780 w 5861642"/>
              <a:gd name="connsiteY38" fmla="*/ 6587223 h 7919265"/>
              <a:gd name="connsiteX39" fmla="*/ 5510197 w 5861642"/>
              <a:gd name="connsiteY39" fmla="*/ 6670719 h 7919265"/>
              <a:gd name="connsiteX40" fmla="*/ 5499832 w 5861642"/>
              <a:gd name="connsiteY40" fmla="*/ 6770108 h 7919265"/>
              <a:gd name="connsiteX41" fmla="*/ 5498316 w 5861642"/>
              <a:gd name="connsiteY41" fmla="*/ 6781200 h 7919265"/>
              <a:gd name="connsiteX42" fmla="*/ 5497062 w 5861642"/>
              <a:gd name="connsiteY42" fmla="*/ 6802542 h 7919265"/>
              <a:gd name="connsiteX43" fmla="*/ 5499947 w 5861642"/>
              <a:gd name="connsiteY43" fmla="*/ 6820932 h 7919265"/>
              <a:gd name="connsiteX44" fmla="*/ 5494409 w 5861642"/>
              <a:gd name="connsiteY44" fmla="*/ 6847760 h 7919265"/>
              <a:gd name="connsiteX45" fmla="*/ 5486503 w 5861642"/>
              <a:gd name="connsiteY45" fmla="*/ 6982763 h 7919265"/>
              <a:gd name="connsiteX46" fmla="*/ 5452061 w 5861642"/>
              <a:gd name="connsiteY46" fmla="*/ 7583356 h 7919265"/>
              <a:gd name="connsiteX47" fmla="*/ 5458843 w 5861642"/>
              <a:gd name="connsiteY47" fmla="*/ 7628844 h 7919265"/>
              <a:gd name="connsiteX48" fmla="*/ 5457259 w 5861642"/>
              <a:gd name="connsiteY48" fmla="*/ 7712341 h 7919265"/>
              <a:gd name="connsiteX49" fmla="*/ 5443236 w 5861642"/>
              <a:gd name="connsiteY49" fmla="*/ 7838503 h 7919265"/>
              <a:gd name="connsiteX50" fmla="*/ 5447010 w 5861642"/>
              <a:gd name="connsiteY50" fmla="*/ 7862553 h 7919265"/>
              <a:gd name="connsiteX51" fmla="*/ 5432854 w 5861642"/>
              <a:gd name="connsiteY51" fmla="*/ 7919237 h 7919265"/>
              <a:gd name="connsiteX52" fmla="*/ 397307 w 5861642"/>
              <a:gd name="connsiteY52" fmla="*/ 7606085 h 7919265"/>
              <a:gd name="connsiteX53" fmla="*/ 0 w 5861642"/>
              <a:gd name="connsiteY53"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510305 w 5861642"/>
              <a:gd name="connsiteY36" fmla="*/ 6577332 h 7919265"/>
              <a:gd name="connsiteX37" fmla="*/ 5511780 w 5861642"/>
              <a:gd name="connsiteY37" fmla="*/ 6587223 h 7919265"/>
              <a:gd name="connsiteX38" fmla="*/ 5510197 w 5861642"/>
              <a:gd name="connsiteY38" fmla="*/ 6670719 h 7919265"/>
              <a:gd name="connsiteX39" fmla="*/ 5499832 w 5861642"/>
              <a:gd name="connsiteY39" fmla="*/ 6770108 h 7919265"/>
              <a:gd name="connsiteX40" fmla="*/ 5498316 w 5861642"/>
              <a:gd name="connsiteY40" fmla="*/ 6781200 h 7919265"/>
              <a:gd name="connsiteX41" fmla="*/ 5497062 w 5861642"/>
              <a:gd name="connsiteY41" fmla="*/ 6802542 h 7919265"/>
              <a:gd name="connsiteX42" fmla="*/ 5499947 w 5861642"/>
              <a:gd name="connsiteY42" fmla="*/ 6820932 h 7919265"/>
              <a:gd name="connsiteX43" fmla="*/ 5494409 w 5861642"/>
              <a:gd name="connsiteY43" fmla="*/ 6847760 h 7919265"/>
              <a:gd name="connsiteX44" fmla="*/ 5486503 w 5861642"/>
              <a:gd name="connsiteY44" fmla="*/ 6982763 h 7919265"/>
              <a:gd name="connsiteX45" fmla="*/ 5452061 w 5861642"/>
              <a:gd name="connsiteY45" fmla="*/ 7583356 h 7919265"/>
              <a:gd name="connsiteX46" fmla="*/ 5458843 w 5861642"/>
              <a:gd name="connsiteY46" fmla="*/ 7628844 h 7919265"/>
              <a:gd name="connsiteX47" fmla="*/ 5457259 w 5861642"/>
              <a:gd name="connsiteY47" fmla="*/ 7712341 h 7919265"/>
              <a:gd name="connsiteX48" fmla="*/ 5443236 w 5861642"/>
              <a:gd name="connsiteY48" fmla="*/ 7838503 h 7919265"/>
              <a:gd name="connsiteX49" fmla="*/ 5447010 w 5861642"/>
              <a:gd name="connsiteY49" fmla="*/ 7862553 h 7919265"/>
              <a:gd name="connsiteX50" fmla="*/ 5432854 w 5861642"/>
              <a:gd name="connsiteY50" fmla="*/ 7919237 h 7919265"/>
              <a:gd name="connsiteX51" fmla="*/ 397307 w 5861642"/>
              <a:gd name="connsiteY51" fmla="*/ 7606085 h 7919265"/>
              <a:gd name="connsiteX52" fmla="*/ 0 w 5861642"/>
              <a:gd name="connsiteY52"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510305 w 5861642"/>
              <a:gd name="connsiteY36" fmla="*/ 6577332 h 7919265"/>
              <a:gd name="connsiteX37" fmla="*/ 5510197 w 5861642"/>
              <a:gd name="connsiteY37" fmla="*/ 6670719 h 7919265"/>
              <a:gd name="connsiteX38" fmla="*/ 5499832 w 5861642"/>
              <a:gd name="connsiteY38" fmla="*/ 6770108 h 7919265"/>
              <a:gd name="connsiteX39" fmla="*/ 5498316 w 5861642"/>
              <a:gd name="connsiteY39" fmla="*/ 6781200 h 7919265"/>
              <a:gd name="connsiteX40" fmla="*/ 5497062 w 5861642"/>
              <a:gd name="connsiteY40" fmla="*/ 6802542 h 7919265"/>
              <a:gd name="connsiteX41" fmla="*/ 5499947 w 5861642"/>
              <a:gd name="connsiteY41" fmla="*/ 6820932 h 7919265"/>
              <a:gd name="connsiteX42" fmla="*/ 5494409 w 5861642"/>
              <a:gd name="connsiteY42" fmla="*/ 6847760 h 7919265"/>
              <a:gd name="connsiteX43" fmla="*/ 5486503 w 5861642"/>
              <a:gd name="connsiteY43" fmla="*/ 6982763 h 7919265"/>
              <a:gd name="connsiteX44" fmla="*/ 5452061 w 5861642"/>
              <a:gd name="connsiteY44" fmla="*/ 7583356 h 7919265"/>
              <a:gd name="connsiteX45" fmla="*/ 5458843 w 5861642"/>
              <a:gd name="connsiteY45" fmla="*/ 7628844 h 7919265"/>
              <a:gd name="connsiteX46" fmla="*/ 5457259 w 5861642"/>
              <a:gd name="connsiteY46" fmla="*/ 7712341 h 7919265"/>
              <a:gd name="connsiteX47" fmla="*/ 5443236 w 5861642"/>
              <a:gd name="connsiteY47" fmla="*/ 7838503 h 7919265"/>
              <a:gd name="connsiteX48" fmla="*/ 5447010 w 5861642"/>
              <a:gd name="connsiteY48" fmla="*/ 7862553 h 7919265"/>
              <a:gd name="connsiteX49" fmla="*/ 5432854 w 5861642"/>
              <a:gd name="connsiteY49" fmla="*/ 7919237 h 7919265"/>
              <a:gd name="connsiteX50" fmla="*/ 397307 w 5861642"/>
              <a:gd name="connsiteY50" fmla="*/ 7606085 h 7919265"/>
              <a:gd name="connsiteX51" fmla="*/ 0 w 5861642"/>
              <a:gd name="connsiteY51"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737032 w 5861642"/>
              <a:gd name="connsiteY35" fmla="*/ 2967149 h 7919265"/>
              <a:gd name="connsiteX36" fmla="*/ 5510197 w 5861642"/>
              <a:gd name="connsiteY36" fmla="*/ 6670719 h 7919265"/>
              <a:gd name="connsiteX37" fmla="*/ 5499832 w 5861642"/>
              <a:gd name="connsiteY37" fmla="*/ 6770108 h 7919265"/>
              <a:gd name="connsiteX38" fmla="*/ 5498316 w 5861642"/>
              <a:gd name="connsiteY38" fmla="*/ 6781200 h 7919265"/>
              <a:gd name="connsiteX39" fmla="*/ 5497062 w 5861642"/>
              <a:gd name="connsiteY39" fmla="*/ 6802542 h 7919265"/>
              <a:gd name="connsiteX40" fmla="*/ 5499947 w 5861642"/>
              <a:gd name="connsiteY40" fmla="*/ 6820932 h 7919265"/>
              <a:gd name="connsiteX41" fmla="*/ 5494409 w 5861642"/>
              <a:gd name="connsiteY41" fmla="*/ 6847760 h 7919265"/>
              <a:gd name="connsiteX42" fmla="*/ 5486503 w 5861642"/>
              <a:gd name="connsiteY42" fmla="*/ 6982763 h 7919265"/>
              <a:gd name="connsiteX43" fmla="*/ 5452061 w 5861642"/>
              <a:gd name="connsiteY43" fmla="*/ 7583356 h 7919265"/>
              <a:gd name="connsiteX44" fmla="*/ 5458843 w 5861642"/>
              <a:gd name="connsiteY44" fmla="*/ 7628844 h 7919265"/>
              <a:gd name="connsiteX45" fmla="*/ 5457259 w 5861642"/>
              <a:gd name="connsiteY45" fmla="*/ 7712341 h 7919265"/>
              <a:gd name="connsiteX46" fmla="*/ 5443236 w 5861642"/>
              <a:gd name="connsiteY46" fmla="*/ 7838503 h 7919265"/>
              <a:gd name="connsiteX47" fmla="*/ 5447010 w 5861642"/>
              <a:gd name="connsiteY47" fmla="*/ 7862553 h 7919265"/>
              <a:gd name="connsiteX48" fmla="*/ 5432854 w 5861642"/>
              <a:gd name="connsiteY48" fmla="*/ 7919237 h 7919265"/>
              <a:gd name="connsiteX49" fmla="*/ 397307 w 5861642"/>
              <a:gd name="connsiteY49" fmla="*/ 7606085 h 7919265"/>
              <a:gd name="connsiteX50" fmla="*/ 0 w 5861642"/>
              <a:gd name="connsiteY50"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743281 w 5861642"/>
              <a:gd name="connsiteY34" fmla="*/ 2953568 h 7919265"/>
              <a:gd name="connsiteX35" fmla="*/ 5510197 w 5861642"/>
              <a:gd name="connsiteY35" fmla="*/ 6670719 h 7919265"/>
              <a:gd name="connsiteX36" fmla="*/ 5499832 w 5861642"/>
              <a:gd name="connsiteY36" fmla="*/ 6770108 h 7919265"/>
              <a:gd name="connsiteX37" fmla="*/ 5498316 w 5861642"/>
              <a:gd name="connsiteY37" fmla="*/ 6781200 h 7919265"/>
              <a:gd name="connsiteX38" fmla="*/ 5497062 w 5861642"/>
              <a:gd name="connsiteY38" fmla="*/ 6802542 h 7919265"/>
              <a:gd name="connsiteX39" fmla="*/ 5499947 w 5861642"/>
              <a:gd name="connsiteY39" fmla="*/ 6820932 h 7919265"/>
              <a:gd name="connsiteX40" fmla="*/ 5494409 w 5861642"/>
              <a:gd name="connsiteY40" fmla="*/ 6847760 h 7919265"/>
              <a:gd name="connsiteX41" fmla="*/ 5486503 w 5861642"/>
              <a:gd name="connsiteY41" fmla="*/ 6982763 h 7919265"/>
              <a:gd name="connsiteX42" fmla="*/ 5452061 w 5861642"/>
              <a:gd name="connsiteY42" fmla="*/ 7583356 h 7919265"/>
              <a:gd name="connsiteX43" fmla="*/ 5458843 w 5861642"/>
              <a:gd name="connsiteY43" fmla="*/ 7628844 h 7919265"/>
              <a:gd name="connsiteX44" fmla="*/ 5457259 w 5861642"/>
              <a:gd name="connsiteY44" fmla="*/ 7712341 h 7919265"/>
              <a:gd name="connsiteX45" fmla="*/ 5443236 w 5861642"/>
              <a:gd name="connsiteY45" fmla="*/ 7838503 h 7919265"/>
              <a:gd name="connsiteX46" fmla="*/ 5447010 w 5861642"/>
              <a:gd name="connsiteY46" fmla="*/ 7862553 h 7919265"/>
              <a:gd name="connsiteX47" fmla="*/ 5432854 w 5861642"/>
              <a:gd name="connsiteY47" fmla="*/ 7919237 h 7919265"/>
              <a:gd name="connsiteX48" fmla="*/ 397307 w 5861642"/>
              <a:gd name="connsiteY48" fmla="*/ 7606085 h 7919265"/>
              <a:gd name="connsiteX49" fmla="*/ 0 w 5861642"/>
              <a:gd name="connsiteY49"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742249 w 5861642"/>
              <a:gd name="connsiteY33" fmla="*/ 2859981 h 7919265"/>
              <a:gd name="connsiteX34" fmla="*/ 5510197 w 5861642"/>
              <a:gd name="connsiteY34" fmla="*/ 6670719 h 7919265"/>
              <a:gd name="connsiteX35" fmla="*/ 5499832 w 5861642"/>
              <a:gd name="connsiteY35" fmla="*/ 6770108 h 7919265"/>
              <a:gd name="connsiteX36" fmla="*/ 5498316 w 5861642"/>
              <a:gd name="connsiteY36" fmla="*/ 6781200 h 7919265"/>
              <a:gd name="connsiteX37" fmla="*/ 5497062 w 5861642"/>
              <a:gd name="connsiteY37" fmla="*/ 6802542 h 7919265"/>
              <a:gd name="connsiteX38" fmla="*/ 5499947 w 5861642"/>
              <a:gd name="connsiteY38" fmla="*/ 6820932 h 7919265"/>
              <a:gd name="connsiteX39" fmla="*/ 5494409 w 5861642"/>
              <a:gd name="connsiteY39" fmla="*/ 6847760 h 7919265"/>
              <a:gd name="connsiteX40" fmla="*/ 5486503 w 5861642"/>
              <a:gd name="connsiteY40" fmla="*/ 6982763 h 7919265"/>
              <a:gd name="connsiteX41" fmla="*/ 5452061 w 5861642"/>
              <a:gd name="connsiteY41" fmla="*/ 7583356 h 7919265"/>
              <a:gd name="connsiteX42" fmla="*/ 5458843 w 5861642"/>
              <a:gd name="connsiteY42" fmla="*/ 7628844 h 7919265"/>
              <a:gd name="connsiteX43" fmla="*/ 5457259 w 5861642"/>
              <a:gd name="connsiteY43" fmla="*/ 7712341 h 7919265"/>
              <a:gd name="connsiteX44" fmla="*/ 5443236 w 5861642"/>
              <a:gd name="connsiteY44" fmla="*/ 7838503 h 7919265"/>
              <a:gd name="connsiteX45" fmla="*/ 5447010 w 5861642"/>
              <a:gd name="connsiteY45" fmla="*/ 7862553 h 7919265"/>
              <a:gd name="connsiteX46" fmla="*/ 5432854 w 5861642"/>
              <a:gd name="connsiteY46" fmla="*/ 7919237 h 7919265"/>
              <a:gd name="connsiteX47" fmla="*/ 397307 w 5861642"/>
              <a:gd name="connsiteY47" fmla="*/ 7606085 h 7919265"/>
              <a:gd name="connsiteX48" fmla="*/ 0 w 5861642"/>
              <a:gd name="connsiteY48"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510197 w 5861642"/>
              <a:gd name="connsiteY33" fmla="*/ 6670719 h 7919265"/>
              <a:gd name="connsiteX34" fmla="*/ 5499832 w 5861642"/>
              <a:gd name="connsiteY34" fmla="*/ 6770108 h 7919265"/>
              <a:gd name="connsiteX35" fmla="*/ 5498316 w 5861642"/>
              <a:gd name="connsiteY35" fmla="*/ 6781200 h 7919265"/>
              <a:gd name="connsiteX36" fmla="*/ 5497062 w 5861642"/>
              <a:gd name="connsiteY36" fmla="*/ 6802542 h 7919265"/>
              <a:gd name="connsiteX37" fmla="*/ 5499947 w 5861642"/>
              <a:gd name="connsiteY37" fmla="*/ 6820932 h 7919265"/>
              <a:gd name="connsiteX38" fmla="*/ 5494409 w 5861642"/>
              <a:gd name="connsiteY38" fmla="*/ 6847760 h 7919265"/>
              <a:gd name="connsiteX39" fmla="*/ 5486503 w 5861642"/>
              <a:gd name="connsiteY39" fmla="*/ 6982763 h 7919265"/>
              <a:gd name="connsiteX40" fmla="*/ 5452061 w 5861642"/>
              <a:gd name="connsiteY40" fmla="*/ 7583356 h 7919265"/>
              <a:gd name="connsiteX41" fmla="*/ 5458843 w 5861642"/>
              <a:gd name="connsiteY41" fmla="*/ 7628844 h 7919265"/>
              <a:gd name="connsiteX42" fmla="*/ 5457259 w 5861642"/>
              <a:gd name="connsiteY42" fmla="*/ 7712341 h 7919265"/>
              <a:gd name="connsiteX43" fmla="*/ 5443236 w 5861642"/>
              <a:gd name="connsiteY43" fmla="*/ 7838503 h 7919265"/>
              <a:gd name="connsiteX44" fmla="*/ 5447010 w 5861642"/>
              <a:gd name="connsiteY44" fmla="*/ 7862553 h 7919265"/>
              <a:gd name="connsiteX45" fmla="*/ 5432854 w 5861642"/>
              <a:gd name="connsiteY45" fmla="*/ 7919237 h 7919265"/>
              <a:gd name="connsiteX46" fmla="*/ 397307 w 5861642"/>
              <a:gd name="connsiteY46" fmla="*/ 7606085 h 7919265"/>
              <a:gd name="connsiteX47" fmla="*/ 0 w 5861642"/>
              <a:gd name="connsiteY47"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22318 w 5861642"/>
              <a:gd name="connsiteY9" fmla="*/ 1018677 h 7919265"/>
              <a:gd name="connsiteX10" fmla="*/ 5809530 w 5861642"/>
              <a:gd name="connsiteY10" fmla="*/ 1196200 h 7919265"/>
              <a:gd name="connsiteX11" fmla="*/ 5812189 w 5861642"/>
              <a:gd name="connsiteY11" fmla="*/ 1197315 h 7919265"/>
              <a:gd name="connsiteX12" fmla="*/ 5817462 w 5861642"/>
              <a:gd name="connsiteY12" fmla="*/ 1242155 h 7919265"/>
              <a:gd name="connsiteX13" fmla="*/ 5811320 w 5861642"/>
              <a:gd name="connsiteY13" fmla="*/ 1364256 h 7919265"/>
              <a:gd name="connsiteX14" fmla="*/ 5811185 w 5861642"/>
              <a:gd name="connsiteY14" fmla="*/ 1436500 h 7919265"/>
              <a:gd name="connsiteX15" fmla="*/ 5816694 w 5861642"/>
              <a:gd name="connsiteY15" fmla="*/ 1462669 h 7919265"/>
              <a:gd name="connsiteX16" fmla="*/ 5818070 w 5861642"/>
              <a:gd name="connsiteY16" fmla="*/ 1637067 h 7919265"/>
              <a:gd name="connsiteX17" fmla="*/ 5811245 w 5861642"/>
              <a:gd name="connsiteY17" fmla="*/ 1696270 h 7919265"/>
              <a:gd name="connsiteX18" fmla="*/ 5795186 w 5861642"/>
              <a:gd name="connsiteY18" fmla="*/ 1818360 h 7919265"/>
              <a:gd name="connsiteX19" fmla="*/ 5796218 w 5861642"/>
              <a:gd name="connsiteY19" fmla="*/ 1911947 h 7919265"/>
              <a:gd name="connsiteX20" fmla="*/ 5789969 w 5861642"/>
              <a:gd name="connsiteY20" fmla="*/ 1925528 h 7919265"/>
              <a:gd name="connsiteX21" fmla="*/ 5771499 w 5861642"/>
              <a:gd name="connsiteY21" fmla="*/ 2014848 h 7919265"/>
              <a:gd name="connsiteX22" fmla="*/ 5767709 w 5861642"/>
              <a:gd name="connsiteY22" fmla="*/ 2045563 h 7919265"/>
              <a:gd name="connsiteX23" fmla="*/ 5767187 w 5861642"/>
              <a:gd name="connsiteY23" fmla="*/ 2054308 h 7919265"/>
              <a:gd name="connsiteX24" fmla="*/ 5769380 w 5861642"/>
              <a:gd name="connsiteY24" fmla="*/ 2060299 h 7919265"/>
              <a:gd name="connsiteX25" fmla="*/ 5756593 w 5861642"/>
              <a:gd name="connsiteY25" fmla="*/ 2237821 h 7919265"/>
              <a:gd name="connsiteX26" fmla="*/ 5759252 w 5861642"/>
              <a:gd name="connsiteY26" fmla="*/ 2238936 h 7919265"/>
              <a:gd name="connsiteX27" fmla="*/ 5764525 w 5861642"/>
              <a:gd name="connsiteY27" fmla="*/ 2283776 h 7919265"/>
              <a:gd name="connsiteX28" fmla="*/ 5758382 w 5861642"/>
              <a:gd name="connsiteY28" fmla="*/ 2405877 h 7919265"/>
              <a:gd name="connsiteX29" fmla="*/ 5758248 w 5861642"/>
              <a:gd name="connsiteY29" fmla="*/ 2478121 h 7919265"/>
              <a:gd name="connsiteX30" fmla="*/ 5763756 w 5861642"/>
              <a:gd name="connsiteY30" fmla="*/ 2504290 h 7919265"/>
              <a:gd name="connsiteX31" fmla="*/ 5765133 w 5861642"/>
              <a:gd name="connsiteY31" fmla="*/ 2678688 h 7919265"/>
              <a:gd name="connsiteX32" fmla="*/ 5758308 w 5861642"/>
              <a:gd name="connsiteY32" fmla="*/ 2737891 h 7919265"/>
              <a:gd name="connsiteX33" fmla="*/ 5499832 w 5861642"/>
              <a:gd name="connsiteY33" fmla="*/ 6770108 h 7919265"/>
              <a:gd name="connsiteX34" fmla="*/ 5498316 w 5861642"/>
              <a:gd name="connsiteY34" fmla="*/ 6781200 h 7919265"/>
              <a:gd name="connsiteX35" fmla="*/ 5497062 w 5861642"/>
              <a:gd name="connsiteY35" fmla="*/ 6802542 h 7919265"/>
              <a:gd name="connsiteX36" fmla="*/ 5499947 w 5861642"/>
              <a:gd name="connsiteY36" fmla="*/ 6820932 h 7919265"/>
              <a:gd name="connsiteX37" fmla="*/ 5494409 w 5861642"/>
              <a:gd name="connsiteY37" fmla="*/ 6847760 h 7919265"/>
              <a:gd name="connsiteX38" fmla="*/ 5486503 w 5861642"/>
              <a:gd name="connsiteY38" fmla="*/ 6982763 h 7919265"/>
              <a:gd name="connsiteX39" fmla="*/ 5452061 w 5861642"/>
              <a:gd name="connsiteY39" fmla="*/ 7583356 h 7919265"/>
              <a:gd name="connsiteX40" fmla="*/ 5458843 w 5861642"/>
              <a:gd name="connsiteY40" fmla="*/ 7628844 h 7919265"/>
              <a:gd name="connsiteX41" fmla="*/ 5457259 w 5861642"/>
              <a:gd name="connsiteY41" fmla="*/ 7712341 h 7919265"/>
              <a:gd name="connsiteX42" fmla="*/ 5443236 w 5861642"/>
              <a:gd name="connsiteY42" fmla="*/ 7838503 h 7919265"/>
              <a:gd name="connsiteX43" fmla="*/ 5447010 w 5861642"/>
              <a:gd name="connsiteY43" fmla="*/ 7862553 h 7919265"/>
              <a:gd name="connsiteX44" fmla="*/ 5432854 w 5861642"/>
              <a:gd name="connsiteY44" fmla="*/ 7919237 h 7919265"/>
              <a:gd name="connsiteX45" fmla="*/ 397307 w 5861642"/>
              <a:gd name="connsiteY45" fmla="*/ 7606085 h 7919265"/>
              <a:gd name="connsiteX46" fmla="*/ 0 w 5861642"/>
              <a:gd name="connsiteY46"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20125 w 5861642"/>
              <a:gd name="connsiteY8" fmla="*/ 1012687 h 7919265"/>
              <a:gd name="connsiteX9" fmla="*/ 5809530 w 5861642"/>
              <a:gd name="connsiteY9" fmla="*/ 1196200 h 7919265"/>
              <a:gd name="connsiteX10" fmla="*/ 5812189 w 5861642"/>
              <a:gd name="connsiteY10" fmla="*/ 1197315 h 7919265"/>
              <a:gd name="connsiteX11" fmla="*/ 5817462 w 5861642"/>
              <a:gd name="connsiteY11" fmla="*/ 1242155 h 7919265"/>
              <a:gd name="connsiteX12" fmla="*/ 5811320 w 5861642"/>
              <a:gd name="connsiteY12" fmla="*/ 1364256 h 7919265"/>
              <a:gd name="connsiteX13" fmla="*/ 5811185 w 5861642"/>
              <a:gd name="connsiteY13" fmla="*/ 1436500 h 7919265"/>
              <a:gd name="connsiteX14" fmla="*/ 5816694 w 5861642"/>
              <a:gd name="connsiteY14" fmla="*/ 1462669 h 7919265"/>
              <a:gd name="connsiteX15" fmla="*/ 5818070 w 5861642"/>
              <a:gd name="connsiteY15" fmla="*/ 1637067 h 7919265"/>
              <a:gd name="connsiteX16" fmla="*/ 5811245 w 5861642"/>
              <a:gd name="connsiteY16" fmla="*/ 1696270 h 7919265"/>
              <a:gd name="connsiteX17" fmla="*/ 5795186 w 5861642"/>
              <a:gd name="connsiteY17" fmla="*/ 1818360 h 7919265"/>
              <a:gd name="connsiteX18" fmla="*/ 5796218 w 5861642"/>
              <a:gd name="connsiteY18" fmla="*/ 1911947 h 7919265"/>
              <a:gd name="connsiteX19" fmla="*/ 5789969 w 5861642"/>
              <a:gd name="connsiteY19" fmla="*/ 1925528 h 7919265"/>
              <a:gd name="connsiteX20" fmla="*/ 5771499 w 5861642"/>
              <a:gd name="connsiteY20" fmla="*/ 2014848 h 7919265"/>
              <a:gd name="connsiteX21" fmla="*/ 5767709 w 5861642"/>
              <a:gd name="connsiteY21" fmla="*/ 2045563 h 7919265"/>
              <a:gd name="connsiteX22" fmla="*/ 5767187 w 5861642"/>
              <a:gd name="connsiteY22" fmla="*/ 2054308 h 7919265"/>
              <a:gd name="connsiteX23" fmla="*/ 5769380 w 5861642"/>
              <a:gd name="connsiteY23" fmla="*/ 2060299 h 7919265"/>
              <a:gd name="connsiteX24" fmla="*/ 5756593 w 5861642"/>
              <a:gd name="connsiteY24" fmla="*/ 2237821 h 7919265"/>
              <a:gd name="connsiteX25" fmla="*/ 5759252 w 5861642"/>
              <a:gd name="connsiteY25" fmla="*/ 2238936 h 7919265"/>
              <a:gd name="connsiteX26" fmla="*/ 5764525 w 5861642"/>
              <a:gd name="connsiteY26" fmla="*/ 2283776 h 7919265"/>
              <a:gd name="connsiteX27" fmla="*/ 5758382 w 5861642"/>
              <a:gd name="connsiteY27" fmla="*/ 2405877 h 7919265"/>
              <a:gd name="connsiteX28" fmla="*/ 5758248 w 5861642"/>
              <a:gd name="connsiteY28" fmla="*/ 2478121 h 7919265"/>
              <a:gd name="connsiteX29" fmla="*/ 5763756 w 5861642"/>
              <a:gd name="connsiteY29" fmla="*/ 2504290 h 7919265"/>
              <a:gd name="connsiteX30" fmla="*/ 5765133 w 5861642"/>
              <a:gd name="connsiteY30" fmla="*/ 2678688 h 7919265"/>
              <a:gd name="connsiteX31" fmla="*/ 5758308 w 5861642"/>
              <a:gd name="connsiteY31" fmla="*/ 2737891 h 7919265"/>
              <a:gd name="connsiteX32" fmla="*/ 5499832 w 5861642"/>
              <a:gd name="connsiteY32" fmla="*/ 6770108 h 7919265"/>
              <a:gd name="connsiteX33" fmla="*/ 5498316 w 5861642"/>
              <a:gd name="connsiteY33" fmla="*/ 6781200 h 7919265"/>
              <a:gd name="connsiteX34" fmla="*/ 5497062 w 5861642"/>
              <a:gd name="connsiteY34" fmla="*/ 6802542 h 7919265"/>
              <a:gd name="connsiteX35" fmla="*/ 5499947 w 5861642"/>
              <a:gd name="connsiteY35" fmla="*/ 6820932 h 7919265"/>
              <a:gd name="connsiteX36" fmla="*/ 5494409 w 5861642"/>
              <a:gd name="connsiteY36" fmla="*/ 6847760 h 7919265"/>
              <a:gd name="connsiteX37" fmla="*/ 5486503 w 5861642"/>
              <a:gd name="connsiteY37" fmla="*/ 6982763 h 7919265"/>
              <a:gd name="connsiteX38" fmla="*/ 5452061 w 5861642"/>
              <a:gd name="connsiteY38" fmla="*/ 7583356 h 7919265"/>
              <a:gd name="connsiteX39" fmla="*/ 5458843 w 5861642"/>
              <a:gd name="connsiteY39" fmla="*/ 7628844 h 7919265"/>
              <a:gd name="connsiteX40" fmla="*/ 5457259 w 5861642"/>
              <a:gd name="connsiteY40" fmla="*/ 7712341 h 7919265"/>
              <a:gd name="connsiteX41" fmla="*/ 5443236 w 5861642"/>
              <a:gd name="connsiteY41" fmla="*/ 7838503 h 7919265"/>
              <a:gd name="connsiteX42" fmla="*/ 5447010 w 5861642"/>
              <a:gd name="connsiteY42" fmla="*/ 7862553 h 7919265"/>
              <a:gd name="connsiteX43" fmla="*/ 5432854 w 5861642"/>
              <a:gd name="connsiteY43" fmla="*/ 7919237 h 7919265"/>
              <a:gd name="connsiteX44" fmla="*/ 397307 w 5861642"/>
              <a:gd name="connsiteY44" fmla="*/ 7606085 h 7919265"/>
              <a:gd name="connsiteX45" fmla="*/ 0 w 5861642"/>
              <a:gd name="connsiteY45"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37543 w 5861642"/>
              <a:gd name="connsiteY7" fmla="*/ 720595 h 7919265"/>
              <a:gd name="connsiteX8" fmla="*/ 5809530 w 5861642"/>
              <a:gd name="connsiteY8" fmla="*/ 1196200 h 7919265"/>
              <a:gd name="connsiteX9" fmla="*/ 5812189 w 5861642"/>
              <a:gd name="connsiteY9" fmla="*/ 1197315 h 7919265"/>
              <a:gd name="connsiteX10" fmla="*/ 5817462 w 5861642"/>
              <a:gd name="connsiteY10" fmla="*/ 1242155 h 7919265"/>
              <a:gd name="connsiteX11" fmla="*/ 5811320 w 5861642"/>
              <a:gd name="connsiteY11" fmla="*/ 1364256 h 7919265"/>
              <a:gd name="connsiteX12" fmla="*/ 5811185 w 5861642"/>
              <a:gd name="connsiteY12" fmla="*/ 1436500 h 7919265"/>
              <a:gd name="connsiteX13" fmla="*/ 5816694 w 5861642"/>
              <a:gd name="connsiteY13" fmla="*/ 1462669 h 7919265"/>
              <a:gd name="connsiteX14" fmla="*/ 5818070 w 5861642"/>
              <a:gd name="connsiteY14" fmla="*/ 1637067 h 7919265"/>
              <a:gd name="connsiteX15" fmla="*/ 5811245 w 5861642"/>
              <a:gd name="connsiteY15" fmla="*/ 1696270 h 7919265"/>
              <a:gd name="connsiteX16" fmla="*/ 5795186 w 5861642"/>
              <a:gd name="connsiteY16" fmla="*/ 1818360 h 7919265"/>
              <a:gd name="connsiteX17" fmla="*/ 5796218 w 5861642"/>
              <a:gd name="connsiteY17" fmla="*/ 1911947 h 7919265"/>
              <a:gd name="connsiteX18" fmla="*/ 5789969 w 5861642"/>
              <a:gd name="connsiteY18" fmla="*/ 1925528 h 7919265"/>
              <a:gd name="connsiteX19" fmla="*/ 5771499 w 5861642"/>
              <a:gd name="connsiteY19" fmla="*/ 2014848 h 7919265"/>
              <a:gd name="connsiteX20" fmla="*/ 5767709 w 5861642"/>
              <a:gd name="connsiteY20" fmla="*/ 2045563 h 7919265"/>
              <a:gd name="connsiteX21" fmla="*/ 5767187 w 5861642"/>
              <a:gd name="connsiteY21" fmla="*/ 2054308 h 7919265"/>
              <a:gd name="connsiteX22" fmla="*/ 5769380 w 5861642"/>
              <a:gd name="connsiteY22" fmla="*/ 2060299 h 7919265"/>
              <a:gd name="connsiteX23" fmla="*/ 5756593 w 5861642"/>
              <a:gd name="connsiteY23" fmla="*/ 2237821 h 7919265"/>
              <a:gd name="connsiteX24" fmla="*/ 5759252 w 5861642"/>
              <a:gd name="connsiteY24" fmla="*/ 2238936 h 7919265"/>
              <a:gd name="connsiteX25" fmla="*/ 5764525 w 5861642"/>
              <a:gd name="connsiteY25" fmla="*/ 2283776 h 7919265"/>
              <a:gd name="connsiteX26" fmla="*/ 5758382 w 5861642"/>
              <a:gd name="connsiteY26" fmla="*/ 2405877 h 7919265"/>
              <a:gd name="connsiteX27" fmla="*/ 5758248 w 5861642"/>
              <a:gd name="connsiteY27" fmla="*/ 2478121 h 7919265"/>
              <a:gd name="connsiteX28" fmla="*/ 5763756 w 5861642"/>
              <a:gd name="connsiteY28" fmla="*/ 2504290 h 7919265"/>
              <a:gd name="connsiteX29" fmla="*/ 5765133 w 5861642"/>
              <a:gd name="connsiteY29" fmla="*/ 2678688 h 7919265"/>
              <a:gd name="connsiteX30" fmla="*/ 5758308 w 5861642"/>
              <a:gd name="connsiteY30" fmla="*/ 2737891 h 7919265"/>
              <a:gd name="connsiteX31" fmla="*/ 5499832 w 5861642"/>
              <a:gd name="connsiteY31" fmla="*/ 6770108 h 7919265"/>
              <a:gd name="connsiteX32" fmla="*/ 5498316 w 5861642"/>
              <a:gd name="connsiteY32" fmla="*/ 6781200 h 7919265"/>
              <a:gd name="connsiteX33" fmla="*/ 5497062 w 5861642"/>
              <a:gd name="connsiteY33" fmla="*/ 6802542 h 7919265"/>
              <a:gd name="connsiteX34" fmla="*/ 5499947 w 5861642"/>
              <a:gd name="connsiteY34" fmla="*/ 6820932 h 7919265"/>
              <a:gd name="connsiteX35" fmla="*/ 5494409 w 5861642"/>
              <a:gd name="connsiteY35" fmla="*/ 6847760 h 7919265"/>
              <a:gd name="connsiteX36" fmla="*/ 5486503 w 5861642"/>
              <a:gd name="connsiteY36" fmla="*/ 6982763 h 7919265"/>
              <a:gd name="connsiteX37" fmla="*/ 5452061 w 5861642"/>
              <a:gd name="connsiteY37" fmla="*/ 7583356 h 7919265"/>
              <a:gd name="connsiteX38" fmla="*/ 5458843 w 5861642"/>
              <a:gd name="connsiteY38" fmla="*/ 7628844 h 7919265"/>
              <a:gd name="connsiteX39" fmla="*/ 5457259 w 5861642"/>
              <a:gd name="connsiteY39" fmla="*/ 7712341 h 7919265"/>
              <a:gd name="connsiteX40" fmla="*/ 5443236 w 5861642"/>
              <a:gd name="connsiteY40" fmla="*/ 7838503 h 7919265"/>
              <a:gd name="connsiteX41" fmla="*/ 5447010 w 5861642"/>
              <a:gd name="connsiteY41" fmla="*/ 7862553 h 7919265"/>
              <a:gd name="connsiteX42" fmla="*/ 5432854 w 5861642"/>
              <a:gd name="connsiteY42" fmla="*/ 7919237 h 7919265"/>
              <a:gd name="connsiteX43" fmla="*/ 397307 w 5861642"/>
              <a:gd name="connsiteY43" fmla="*/ 7606085 h 7919265"/>
              <a:gd name="connsiteX44" fmla="*/ 0 w 5861642"/>
              <a:gd name="connsiteY44"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42343 w 5861642"/>
              <a:gd name="connsiteY6" fmla="*/ 627797 h 7919265"/>
              <a:gd name="connsiteX7" fmla="*/ 5809530 w 5861642"/>
              <a:gd name="connsiteY7" fmla="*/ 1196200 h 7919265"/>
              <a:gd name="connsiteX8" fmla="*/ 5812189 w 5861642"/>
              <a:gd name="connsiteY8" fmla="*/ 1197315 h 7919265"/>
              <a:gd name="connsiteX9" fmla="*/ 5817462 w 5861642"/>
              <a:gd name="connsiteY9" fmla="*/ 1242155 h 7919265"/>
              <a:gd name="connsiteX10" fmla="*/ 5811320 w 5861642"/>
              <a:gd name="connsiteY10" fmla="*/ 1364256 h 7919265"/>
              <a:gd name="connsiteX11" fmla="*/ 5811185 w 5861642"/>
              <a:gd name="connsiteY11" fmla="*/ 1436500 h 7919265"/>
              <a:gd name="connsiteX12" fmla="*/ 5816694 w 5861642"/>
              <a:gd name="connsiteY12" fmla="*/ 1462669 h 7919265"/>
              <a:gd name="connsiteX13" fmla="*/ 5818070 w 5861642"/>
              <a:gd name="connsiteY13" fmla="*/ 1637067 h 7919265"/>
              <a:gd name="connsiteX14" fmla="*/ 5811245 w 5861642"/>
              <a:gd name="connsiteY14" fmla="*/ 1696270 h 7919265"/>
              <a:gd name="connsiteX15" fmla="*/ 5795186 w 5861642"/>
              <a:gd name="connsiteY15" fmla="*/ 1818360 h 7919265"/>
              <a:gd name="connsiteX16" fmla="*/ 5796218 w 5861642"/>
              <a:gd name="connsiteY16" fmla="*/ 1911947 h 7919265"/>
              <a:gd name="connsiteX17" fmla="*/ 5789969 w 5861642"/>
              <a:gd name="connsiteY17" fmla="*/ 1925528 h 7919265"/>
              <a:gd name="connsiteX18" fmla="*/ 5771499 w 5861642"/>
              <a:gd name="connsiteY18" fmla="*/ 2014848 h 7919265"/>
              <a:gd name="connsiteX19" fmla="*/ 5767709 w 5861642"/>
              <a:gd name="connsiteY19" fmla="*/ 2045563 h 7919265"/>
              <a:gd name="connsiteX20" fmla="*/ 5767187 w 5861642"/>
              <a:gd name="connsiteY20" fmla="*/ 2054308 h 7919265"/>
              <a:gd name="connsiteX21" fmla="*/ 5769380 w 5861642"/>
              <a:gd name="connsiteY21" fmla="*/ 2060299 h 7919265"/>
              <a:gd name="connsiteX22" fmla="*/ 5756593 w 5861642"/>
              <a:gd name="connsiteY22" fmla="*/ 2237821 h 7919265"/>
              <a:gd name="connsiteX23" fmla="*/ 5759252 w 5861642"/>
              <a:gd name="connsiteY23" fmla="*/ 2238936 h 7919265"/>
              <a:gd name="connsiteX24" fmla="*/ 5764525 w 5861642"/>
              <a:gd name="connsiteY24" fmla="*/ 2283776 h 7919265"/>
              <a:gd name="connsiteX25" fmla="*/ 5758382 w 5861642"/>
              <a:gd name="connsiteY25" fmla="*/ 2405877 h 7919265"/>
              <a:gd name="connsiteX26" fmla="*/ 5758248 w 5861642"/>
              <a:gd name="connsiteY26" fmla="*/ 2478121 h 7919265"/>
              <a:gd name="connsiteX27" fmla="*/ 5763756 w 5861642"/>
              <a:gd name="connsiteY27" fmla="*/ 2504290 h 7919265"/>
              <a:gd name="connsiteX28" fmla="*/ 5765133 w 5861642"/>
              <a:gd name="connsiteY28" fmla="*/ 2678688 h 7919265"/>
              <a:gd name="connsiteX29" fmla="*/ 5758308 w 5861642"/>
              <a:gd name="connsiteY29" fmla="*/ 2737891 h 7919265"/>
              <a:gd name="connsiteX30" fmla="*/ 5499832 w 5861642"/>
              <a:gd name="connsiteY30" fmla="*/ 6770108 h 7919265"/>
              <a:gd name="connsiteX31" fmla="*/ 5498316 w 5861642"/>
              <a:gd name="connsiteY31" fmla="*/ 6781200 h 7919265"/>
              <a:gd name="connsiteX32" fmla="*/ 5497062 w 5861642"/>
              <a:gd name="connsiteY32" fmla="*/ 6802542 h 7919265"/>
              <a:gd name="connsiteX33" fmla="*/ 5499947 w 5861642"/>
              <a:gd name="connsiteY33" fmla="*/ 6820932 h 7919265"/>
              <a:gd name="connsiteX34" fmla="*/ 5494409 w 5861642"/>
              <a:gd name="connsiteY34" fmla="*/ 6847760 h 7919265"/>
              <a:gd name="connsiteX35" fmla="*/ 5486503 w 5861642"/>
              <a:gd name="connsiteY35" fmla="*/ 6982763 h 7919265"/>
              <a:gd name="connsiteX36" fmla="*/ 5452061 w 5861642"/>
              <a:gd name="connsiteY36" fmla="*/ 7583356 h 7919265"/>
              <a:gd name="connsiteX37" fmla="*/ 5458843 w 5861642"/>
              <a:gd name="connsiteY37" fmla="*/ 7628844 h 7919265"/>
              <a:gd name="connsiteX38" fmla="*/ 5457259 w 5861642"/>
              <a:gd name="connsiteY38" fmla="*/ 7712341 h 7919265"/>
              <a:gd name="connsiteX39" fmla="*/ 5443236 w 5861642"/>
              <a:gd name="connsiteY39" fmla="*/ 7838503 h 7919265"/>
              <a:gd name="connsiteX40" fmla="*/ 5447010 w 5861642"/>
              <a:gd name="connsiteY40" fmla="*/ 7862553 h 7919265"/>
              <a:gd name="connsiteX41" fmla="*/ 5432854 w 5861642"/>
              <a:gd name="connsiteY41" fmla="*/ 7919237 h 7919265"/>
              <a:gd name="connsiteX42" fmla="*/ 397307 w 5861642"/>
              <a:gd name="connsiteY42" fmla="*/ 7606085 h 7919265"/>
              <a:gd name="connsiteX43" fmla="*/ 0 w 5861642"/>
              <a:gd name="connsiteY43"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63756 w 5861642"/>
              <a:gd name="connsiteY26" fmla="*/ 2504290 h 7919265"/>
              <a:gd name="connsiteX27" fmla="*/ 5765133 w 5861642"/>
              <a:gd name="connsiteY27" fmla="*/ 2678688 h 7919265"/>
              <a:gd name="connsiteX28" fmla="*/ 5758308 w 5861642"/>
              <a:gd name="connsiteY28" fmla="*/ 2737891 h 7919265"/>
              <a:gd name="connsiteX29" fmla="*/ 5499832 w 5861642"/>
              <a:gd name="connsiteY29" fmla="*/ 6770108 h 7919265"/>
              <a:gd name="connsiteX30" fmla="*/ 5498316 w 5861642"/>
              <a:gd name="connsiteY30" fmla="*/ 6781200 h 7919265"/>
              <a:gd name="connsiteX31" fmla="*/ 5497062 w 5861642"/>
              <a:gd name="connsiteY31" fmla="*/ 6802542 h 7919265"/>
              <a:gd name="connsiteX32" fmla="*/ 5499947 w 5861642"/>
              <a:gd name="connsiteY32" fmla="*/ 6820932 h 7919265"/>
              <a:gd name="connsiteX33" fmla="*/ 5494409 w 5861642"/>
              <a:gd name="connsiteY33" fmla="*/ 6847760 h 7919265"/>
              <a:gd name="connsiteX34" fmla="*/ 5486503 w 5861642"/>
              <a:gd name="connsiteY34" fmla="*/ 6982763 h 7919265"/>
              <a:gd name="connsiteX35" fmla="*/ 5452061 w 5861642"/>
              <a:gd name="connsiteY35" fmla="*/ 7583356 h 7919265"/>
              <a:gd name="connsiteX36" fmla="*/ 5458843 w 5861642"/>
              <a:gd name="connsiteY36" fmla="*/ 7628844 h 7919265"/>
              <a:gd name="connsiteX37" fmla="*/ 5457259 w 5861642"/>
              <a:gd name="connsiteY37" fmla="*/ 7712341 h 7919265"/>
              <a:gd name="connsiteX38" fmla="*/ 5443236 w 5861642"/>
              <a:gd name="connsiteY38" fmla="*/ 7838503 h 7919265"/>
              <a:gd name="connsiteX39" fmla="*/ 5447010 w 5861642"/>
              <a:gd name="connsiteY39" fmla="*/ 7862553 h 7919265"/>
              <a:gd name="connsiteX40" fmla="*/ 5432854 w 5861642"/>
              <a:gd name="connsiteY40" fmla="*/ 7919237 h 7919265"/>
              <a:gd name="connsiteX41" fmla="*/ 397307 w 5861642"/>
              <a:gd name="connsiteY41" fmla="*/ 7606085 h 7919265"/>
              <a:gd name="connsiteX42" fmla="*/ 0 w 5861642"/>
              <a:gd name="connsiteY42"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63756 w 5861642"/>
              <a:gd name="connsiteY26" fmla="*/ 2504290 h 7919265"/>
              <a:gd name="connsiteX27" fmla="*/ 5765133 w 5861642"/>
              <a:gd name="connsiteY27" fmla="*/ 2678688 h 7919265"/>
              <a:gd name="connsiteX28" fmla="*/ 5499832 w 5861642"/>
              <a:gd name="connsiteY28" fmla="*/ 6770108 h 7919265"/>
              <a:gd name="connsiteX29" fmla="*/ 5498316 w 5861642"/>
              <a:gd name="connsiteY29" fmla="*/ 6781200 h 7919265"/>
              <a:gd name="connsiteX30" fmla="*/ 5497062 w 5861642"/>
              <a:gd name="connsiteY30" fmla="*/ 6802542 h 7919265"/>
              <a:gd name="connsiteX31" fmla="*/ 5499947 w 5861642"/>
              <a:gd name="connsiteY31" fmla="*/ 6820932 h 7919265"/>
              <a:gd name="connsiteX32" fmla="*/ 5494409 w 5861642"/>
              <a:gd name="connsiteY32" fmla="*/ 6847760 h 7919265"/>
              <a:gd name="connsiteX33" fmla="*/ 5486503 w 5861642"/>
              <a:gd name="connsiteY33" fmla="*/ 6982763 h 7919265"/>
              <a:gd name="connsiteX34" fmla="*/ 5452061 w 5861642"/>
              <a:gd name="connsiteY34" fmla="*/ 7583356 h 7919265"/>
              <a:gd name="connsiteX35" fmla="*/ 5458843 w 5861642"/>
              <a:gd name="connsiteY35" fmla="*/ 7628844 h 7919265"/>
              <a:gd name="connsiteX36" fmla="*/ 5457259 w 5861642"/>
              <a:gd name="connsiteY36" fmla="*/ 7712341 h 7919265"/>
              <a:gd name="connsiteX37" fmla="*/ 5443236 w 5861642"/>
              <a:gd name="connsiteY37" fmla="*/ 7838503 h 7919265"/>
              <a:gd name="connsiteX38" fmla="*/ 5447010 w 5861642"/>
              <a:gd name="connsiteY38" fmla="*/ 7862553 h 7919265"/>
              <a:gd name="connsiteX39" fmla="*/ 5432854 w 5861642"/>
              <a:gd name="connsiteY39" fmla="*/ 7919237 h 7919265"/>
              <a:gd name="connsiteX40" fmla="*/ 397307 w 5861642"/>
              <a:gd name="connsiteY40" fmla="*/ 7606085 h 7919265"/>
              <a:gd name="connsiteX41" fmla="*/ 0 w 5861642"/>
              <a:gd name="connsiteY41"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63756 w 5861642"/>
              <a:gd name="connsiteY26" fmla="*/ 2504290 h 7919265"/>
              <a:gd name="connsiteX27" fmla="*/ 5499832 w 5861642"/>
              <a:gd name="connsiteY27" fmla="*/ 6770108 h 7919265"/>
              <a:gd name="connsiteX28" fmla="*/ 5498316 w 5861642"/>
              <a:gd name="connsiteY28" fmla="*/ 6781200 h 7919265"/>
              <a:gd name="connsiteX29" fmla="*/ 5497062 w 5861642"/>
              <a:gd name="connsiteY29" fmla="*/ 6802542 h 7919265"/>
              <a:gd name="connsiteX30" fmla="*/ 5499947 w 5861642"/>
              <a:gd name="connsiteY30" fmla="*/ 6820932 h 7919265"/>
              <a:gd name="connsiteX31" fmla="*/ 5494409 w 5861642"/>
              <a:gd name="connsiteY31" fmla="*/ 6847760 h 7919265"/>
              <a:gd name="connsiteX32" fmla="*/ 5486503 w 5861642"/>
              <a:gd name="connsiteY32" fmla="*/ 6982763 h 7919265"/>
              <a:gd name="connsiteX33" fmla="*/ 5452061 w 5861642"/>
              <a:gd name="connsiteY33" fmla="*/ 7583356 h 7919265"/>
              <a:gd name="connsiteX34" fmla="*/ 5458843 w 5861642"/>
              <a:gd name="connsiteY34" fmla="*/ 7628844 h 7919265"/>
              <a:gd name="connsiteX35" fmla="*/ 5457259 w 5861642"/>
              <a:gd name="connsiteY35" fmla="*/ 7712341 h 7919265"/>
              <a:gd name="connsiteX36" fmla="*/ 5443236 w 5861642"/>
              <a:gd name="connsiteY36" fmla="*/ 7838503 h 7919265"/>
              <a:gd name="connsiteX37" fmla="*/ 5447010 w 5861642"/>
              <a:gd name="connsiteY37" fmla="*/ 7862553 h 7919265"/>
              <a:gd name="connsiteX38" fmla="*/ 5432854 w 5861642"/>
              <a:gd name="connsiteY38" fmla="*/ 7919237 h 7919265"/>
              <a:gd name="connsiteX39" fmla="*/ 397307 w 5861642"/>
              <a:gd name="connsiteY39" fmla="*/ 7606085 h 7919265"/>
              <a:gd name="connsiteX40" fmla="*/ 0 w 5861642"/>
              <a:gd name="connsiteY40"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99832 w 5861642"/>
              <a:gd name="connsiteY27" fmla="*/ 6770108 h 7919265"/>
              <a:gd name="connsiteX28" fmla="*/ 5498316 w 5861642"/>
              <a:gd name="connsiteY28" fmla="*/ 6781200 h 7919265"/>
              <a:gd name="connsiteX29" fmla="*/ 5497062 w 5861642"/>
              <a:gd name="connsiteY29" fmla="*/ 6802542 h 7919265"/>
              <a:gd name="connsiteX30" fmla="*/ 5499947 w 5861642"/>
              <a:gd name="connsiteY30" fmla="*/ 6820932 h 7919265"/>
              <a:gd name="connsiteX31" fmla="*/ 5494409 w 5861642"/>
              <a:gd name="connsiteY31" fmla="*/ 6847760 h 7919265"/>
              <a:gd name="connsiteX32" fmla="*/ 5486503 w 5861642"/>
              <a:gd name="connsiteY32" fmla="*/ 6982763 h 7919265"/>
              <a:gd name="connsiteX33" fmla="*/ 5452061 w 5861642"/>
              <a:gd name="connsiteY33" fmla="*/ 7583356 h 7919265"/>
              <a:gd name="connsiteX34" fmla="*/ 5458843 w 5861642"/>
              <a:gd name="connsiteY34" fmla="*/ 7628844 h 7919265"/>
              <a:gd name="connsiteX35" fmla="*/ 5457259 w 5861642"/>
              <a:gd name="connsiteY35" fmla="*/ 7712341 h 7919265"/>
              <a:gd name="connsiteX36" fmla="*/ 5443236 w 5861642"/>
              <a:gd name="connsiteY36" fmla="*/ 7838503 h 7919265"/>
              <a:gd name="connsiteX37" fmla="*/ 5447010 w 5861642"/>
              <a:gd name="connsiteY37" fmla="*/ 7862553 h 7919265"/>
              <a:gd name="connsiteX38" fmla="*/ 5432854 w 5861642"/>
              <a:gd name="connsiteY38" fmla="*/ 7919237 h 7919265"/>
              <a:gd name="connsiteX39" fmla="*/ 397307 w 5861642"/>
              <a:gd name="connsiteY39" fmla="*/ 7606085 h 7919265"/>
              <a:gd name="connsiteX40" fmla="*/ 0 w 5861642"/>
              <a:gd name="connsiteY40"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99832 w 5861642"/>
              <a:gd name="connsiteY27" fmla="*/ 6770108 h 7919265"/>
              <a:gd name="connsiteX28" fmla="*/ 5497062 w 5861642"/>
              <a:gd name="connsiteY28" fmla="*/ 6802542 h 7919265"/>
              <a:gd name="connsiteX29" fmla="*/ 5499947 w 5861642"/>
              <a:gd name="connsiteY29" fmla="*/ 6820932 h 7919265"/>
              <a:gd name="connsiteX30" fmla="*/ 5494409 w 5861642"/>
              <a:gd name="connsiteY30" fmla="*/ 6847760 h 7919265"/>
              <a:gd name="connsiteX31" fmla="*/ 5486503 w 5861642"/>
              <a:gd name="connsiteY31" fmla="*/ 6982763 h 7919265"/>
              <a:gd name="connsiteX32" fmla="*/ 5452061 w 5861642"/>
              <a:gd name="connsiteY32" fmla="*/ 7583356 h 7919265"/>
              <a:gd name="connsiteX33" fmla="*/ 5458843 w 5861642"/>
              <a:gd name="connsiteY33" fmla="*/ 7628844 h 7919265"/>
              <a:gd name="connsiteX34" fmla="*/ 5457259 w 5861642"/>
              <a:gd name="connsiteY34" fmla="*/ 7712341 h 7919265"/>
              <a:gd name="connsiteX35" fmla="*/ 5443236 w 5861642"/>
              <a:gd name="connsiteY35" fmla="*/ 7838503 h 7919265"/>
              <a:gd name="connsiteX36" fmla="*/ 5447010 w 5861642"/>
              <a:gd name="connsiteY36" fmla="*/ 7862553 h 7919265"/>
              <a:gd name="connsiteX37" fmla="*/ 5432854 w 5861642"/>
              <a:gd name="connsiteY37" fmla="*/ 7919237 h 7919265"/>
              <a:gd name="connsiteX38" fmla="*/ 397307 w 5861642"/>
              <a:gd name="connsiteY38" fmla="*/ 7606085 h 7919265"/>
              <a:gd name="connsiteX39" fmla="*/ 0 w 5861642"/>
              <a:gd name="connsiteY39"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99832 w 5861642"/>
              <a:gd name="connsiteY27" fmla="*/ 6770108 h 7919265"/>
              <a:gd name="connsiteX28" fmla="*/ 5497062 w 5861642"/>
              <a:gd name="connsiteY28" fmla="*/ 6802542 h 7919265"/>
              <a:gd name="connsiteX29" fmla="*/ 5499947 w 5861642"/>
              <a:gd name="connsiteY29" fmla="*/ 6820932 h 7919265"/>
              <a:gd name="connsiteX30" fmla="*/ 5486503 w 5861642"/>
              <a:gd name="connsiteY30" fmla="*/ 6982763 h 7919265"/>
              <a:gd name="connsiteX31" fmla="*/ 5452061 w 5861642"/>
              <a:gd name="connsiteY31" fmla="*/ 7583356 h 7919265"/>
              <a:gd name="connsiteX32" fmla="*/ 5458843 w 5861642"/>
              <a:gd name="connsiteY32" fmla="*/ 7628844 h 7919265"/>
              <a:gd name="connsiteX33" fmla="*/ 5457259 w 5861642"/>
              <a:gd name="connsiteY33" fmla="*/ 7712341 h 7919265"/>
              <a:gd name="connsiteX34" fmla="*/ 5443236 w 5861642"/>
              <a:gd name="connsiteY34" fmla="*/ 7838503 h 7919265"/>
              <a:gd name="connsiteX35" fmla="*/ 5447010 w 5861642"/>
              <a:gd name="connsiteY35" fmla="*/ 7862553 h 7919265"/>
              <a:gd name="connsiteX36" fmla="*/ 5432854 w 5861642"/>
              <a:gd name="connsiteY36" fmla="*/ 7919237 h 7919265"/>
              <a:gd name="connsiteX37" fmla="*/ 397307 w 5861642"/>
              <a:gd name="connsiteY37" fmla="*/ 7606085 h 7919265"/>
              <a:gd name="connsiteX38" fmla="*/ 0 w 5861642"/>
              <a:gd name="connsiteY38"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99832 w 5861642"/>
              <a:gd name="connsiteY27" fmla="*/ 6770108 h 7919265"/>
              <a:gd name="connsiteX28" fmla="*/ 5497062 w 5861642"/>
              <a:gd name="connsiteY28" fmla="*/ 6802542 h 7919265"/>
              <a:gd name="connsiteX29" fmla="*/ 5486503 w 5861642"/>
              <a:gd name="connsiteY29" fmla="*/ 6982763 h 7919265"/>
              <a:gd name="connsiteX30" fmla="*/ 5452061 w 5861642"/>
              <a:gd name="connsiteY30" fmla="*/ 7583356 h 7919265"/>
              <a:gd name="connsiteX31" fmla="*/ 5458843 w 5861642"/>
              <a:gd name="connsiteY31" fmla="*/ 7628844 h 7919265"/>
              <a:gd name="connsiteX32" fmla="*/ 5457259 w 5861642"/>
              <a:gd name="connsiteY32" fmla="*/ 7712341 h 7919265"/>
              <a:gd name="connsiteX33" fmla="*/ 5443236 w 5861642"/>
              <a:gd name="connsiteY33" fmla="*/ 7838503 h 7919265"/>
              <a:gd name="connsiteX34" fmla="*/ 5447010 w 5861642"/>
              <a:gd name="connsiteY34" fmla="*/ 7862553 h 7919265"/>
              <a:gd name="connsiteX35" fmla="*/ 5432854 w 5861642"/>
              <a:gd name="connsiteY35" fmla="*/ 7919237 h 7919265"/>
              <a:gd name="connsiteX36" fmla="*/ 397307 w 5861642"/>
              <a:gd name="connsiteY36" fmla="*/ 7606085 h 7919265"/>
              <a:gd name="connsiteX37" fmla="*/ 0 w 5861642"/>
              <a:gd name="connsiteY37"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99832 w 5861642"/>
              <a:gd name="connsiteY27" fmla="*/ 6770108 h 7919265"/>
              <a:gd name="connsiteX28" fmla="*/ 5486503 w 5861642"/>
              <a:gd name="connsiteY28" fmla="*/ 6982763 h 7919265"/>
              <a:gd name="connsiteX29" fmla="*/ 5452061 w 5861642"/>
              <a:gd name="connsiteY29" fmla="*/ 7583356 h 7919265"/>
              <a:gd name="connsiteX30" fmla="*/ 5458843 w 5861642"/>
              <a:gd name="connsiteY30" fmla="*/ 7628844 h 7919265"/>
              <a:gd name="connsiteX31" fmla="*/ 5457259 w 5861642"/>
              <a:gd name="connsiteY31" fmla="*/ 7712341 h 7919265"/>
              <a:gd name="connsiteX32" fmla="*/ 5443236 w 5861642"/>
              <a:gd name="connsiteY32" fmla="*/ 7838503 h 7919265"/>
              <a:gd name="connsiteX33" fmla="*/ 5447010 w 5861642"/>
              <a:gd name="connsiteY33" fmla="*/ 7862553 h 7919265"/>
              <a:gd name="connsiteX34" fmla="*/ 5432854 w 5861642"/>
              <a:gd name="connsiteY34" fmla="*/ 7919237 h 7919265"/>
              <a:gd name="connsiteX35" fmla="*/ 397307 w 5861642"/>
              <a:gd name="connsiteY35" fmla="*/ 7606085 h 7919265"/>
              <a:gd name="connsiteX36" fmla="*/ 0 w 5861642"/>
              <a:gd name="connsiteY36"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86503 w 5861642"/>
              <a:gd name="connsiteY27" fmla="*/ 6982763 h 7919265"/>
              <a:gd name="connsiteX28" fmla="*/ 5452061 w 5861642"/>
              <a:gd name="connsiteY28" fmla="*/ 7583356 h 7919265"/>
              <a:gd name="connsiteX29" fmla="*/ 5458843 w 5861642"/>
              <a:gd name="connsiteY29" fmla="*/ 7628844 h 7919265"/>
              <a:gd name="connsiteX30" fmla="*/ 5457259 w 5861642"/>
              <a:gd name="connsiteY30" fmla="*/ 7712341 h 7919265"/>
              <a:gd name="connsiteX31" fmla="*/ 5443236 w 5861642"/>
              <a:gd name="connsiteY31" fmla="*/ 7838503 h 7919265"/>
              <a:gd name="connsiteX32" fmla="*/ 5447010 w 5861642"/>
              <a:gd name="connsiteY32" fmla="*/ 7862553 h 7919265"/>
              <a:gd name="connsiteX33" fmla="*/ 5432854 w 5861642"/>
              <a:gd name="connsiteY33" fmla="*/ 7919237 h 7919265"/>
              <a:gd name="connsiteX34" fmla="*/ 397307 w 5861642"/>
              <a:gd name="connsiteY34" fmla="*/ 7606085 h 7919265"/>
              <a:gd name="connsiteX35" fmla="*/ 0 w 5861642"/>
              <a:gd name="connsiteY35"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93542 w 5861642"/>
              <a:gd name="connsiteY26" fmla="*/ 2504220 h 7919265"/>
              <a:gd name="connsiteX27" fmla="*/ 5452061 w 5861642"/>
              <a:gd name="connsiteY27" fmla="*/ 7583356 h 7919265"/>
              <a:gd name="connsiteX28" fmla="*/ 5458843 w 5861642"/>
              <a:gd name="connsiteY28" fmla="*/ 7628844 h 7919265"/>
              <a:gd name="connsiteX29" fmla="*/ 5457259 w 5861642"/>
              <a:gd name="connsiteY29" fmla="*/ 7712341 h 7919265"/>
              <a:gd name="connsiteX30" fmla="*/ 5443236 w 5861642"/>
              <a:gd name="connsiteY30" fmla="*/ 7838503 h 7919265"/>
              <a:gd name="connsiteX31" fmla="*/ 5447010 w 5861642"/>
              <a:gd name="connsiteY31" fmla="*/ 7862553 h 7919265"/>
              <a:gd name="connsiteX32" fmla="*/ 5432854 w 5861642"/>
              <a:gd name="connsiteY32" fmla="*/ 7919237 h 7919265"/>
              <a:gd name="connsiteX33" fmla="*/ 397307 w 5861642"/>
              <a:gd name="connsiteY33" fmla="*/ 7606085 h 7919265"/>
              <a:gd name="connsiteX34" fmla="*/ 0 w 5861642"/>
              <a:gd name="connsiteY34" fmla="*/ 7584901 h 7919265"/>
              <a:gd name="connsiteX0" fmla="*/ 0 w 5861642"/>
              <a:gd name="connsiteY0" fmla="*/ 7584901 h 7919265"/>
              <a:gd name="connsiteX1" fmla="*/ 422572 w 5861642"/>
              <a:gd name="connsiteY1" fmla="*/ 0 h 7919265"/>
              <a:gd name="connsiteX2" fmla="*/ 4284829 w 5861642"/>
              <a:gd name="connsiteY2" fmla="*/ 212657 h 7919265"/>
              <a:gd name="connsiteX3" fmla="*/ 5823654 w 5861642"/>
              <a:gd name="connsiteY3" fmla="*/ 306262 h 7919265"/>
              <a:gd name="connsiteX4" fmla="*/ 5861642 w 5861642"/>
              <a:gd name="connsiteY4" fmla="*/ 317988 h 7919265"/>
              <a:gd name="connsiteX5" fmla="*/ 5856157 w 5861642"/>
              <a:gd name="connsiteY5" fmla="*/ 378751 h 7919265"/>
              <a:gd name="connsiteX6" fmla="*/ 5809530 w 5861642"/>
              <a:gd name="connsiteY6" fmla="*/ 1196200 h 7919265"/>
              <a:gd name="connsiteX7" fmla="*/ 5812189 w 5861642"/>
              <a:gd name="connsiteY7" fmla="*/ 1197315 h 7919265"/>
              <a:gd name="connsiteX8" fmla="*/ 5817462 w 5861642"/>
              <a:gd name="connsiteY8" fmla="*/ 1242155 h 7919265"/>
              <a:gd name="connsiteX9" fmla="*/ 5811320 w 5861642"/>
              <a:gd name="connsiteY9" fmla="*/ 1364256 h 7919265"/>
              <a:gd name="connsiteX10" fmla="*/ 5811185 w 5861642"/>
              <a:gd name="connsiteY10" fmla="*/ 1436500 h 7919265"/>
              <a:gd name="connsiteX11" fmla="*/ 5816694 w 5861642"/>
              <a:gd name="connsiteY11" fmla="*/ 1462669 h 7919265"/>
              <a:gd name="connsiteX12" fmla="*/ 5818070 w 5861642"/>
              <a:gd name="connsiteY12" fmla="*/ 1637067 h 7919265"/>
              <a:gd name="connsiteX13" fmla="*/ 5811245 w 5861642"/>
              <a:gd name="connsiteY13" fmla="*/ 1696270 h 7919265"/>
              <a:gd name="connsiteX14" fmla="*/ 5795186 w 5861642"/>
              <a:gd name="connsiteY14" fmla="*/ 1818360 h 7919265"/>
              <a:gd name="connsiteX15" fmla="*/ 5796218 w 5861642"/>
              <a:gd name="connsiteY15" fmla="*/ 1911947 h 7919265"/>
              <a:gd name="connsiteX16" fmla="*/ 5789969 w 5861642"/>
              <a:gd name="connsiteY16" fmla="*/ 1925528 h 7919265"/>
              <a:gd name="connsiteX17" fmla="*/ 5771499 w 5861642"/>
              <a:gd name="connsiteY17" fmla="*/ 2014848 h 7919265"/>
              <a:gd name="connsiteX18" fmla="*/ 5767709 w 5861642"/>
              <a:gd name="connsiteY18" fmla="*/ 2045563 h 7919265"/>
              <a:gd name="connsiteX19" fmla="*/ 5767187 w 5861642"/>
              <a:gd name="connsiteY19" fmla="*/ 2054308 h 7919265"/>
              <a:gd name="connsiteX20" fmla="*/ 5769380 w 5861642"/>
              <a:gd name="connsiteY20" fmla="*/ 2060299 h 7919265"/>
              <a:gd name="connsiteX21" fmla="*/ 5756593 w 5861642"/>
              <a:gd name="connsiteY21" fmla="*/ 2237821 h 7919265"/>
              <a:gd name="connsiteX22" fmla="*/ 5759252 w 5861642"/>
              <a:gd name="connsiteY22" fmla="*/ 2238936 h 7919265"/>
              <a:gd name="connsiteX23" fmla="*/ 5764525 w 5861642"/>
              <a:gd name="connsiteY23" fmla="*/ 2283776 h 7919265"/>
              <a:gd name="connsiteX24" fmla="*/ 5758382 w 5861642"/>
              <a:gd name="connsiteY24" fmla="*/ 2405877 h 7919265"/>
              <a:gd name="connsiteX25" fmla="*/ 5758248 w 5861642"/>
              <a:gd name="connsiteY25" fmla="*/ 2478121 h 7919265"/>
              <a:gd name="connsiteX26" fmla="*/ 5769713 w 5861642"/>
              <a:gd name="connsiteY26" fmla="*/ 2504276 h 7919265"/>
              <a:gd name="connsiteX27" fmla="*/ 5452061 w 5861642"/>
              <a:gd name="connsiteY27" fmla="*/ 7583356 h 7919265"/>
              <a:gd name="connsiteX28" fmla="*/ 5458843 w 5861642"/>
              <a:gd name="connsiteY28" fmla="*/ 7628844 h 7919265"/>
              <a:gd name="connsiteX29" fmla="*/ 5457259 w 5861642"/>
              <a:gd name="connsiteY29" fmla="*/ 7712341 h 7919265"/>
              <a:gd name="connsiteX30" fmla="*/ 5443236 w 5861642"/>
              <a:gd name="connsiteY30" fmla="*/ 7838503 h 7919265"/>
              <a:gd name="connsiteX31" fmla="*/ 5447010 w 5861642"/>
              <a:gd name="connsiteY31" fmla="*/ 7862553 h 7919265"/>
              <a:gd name="connsiteX32" fmla="*/ 5432854 w 5861642"/>
              <a:gd name="connsiteY32" fmla="*/ 7919237 h 7919265"/>
              <a:gd name="connsiteX33" fmla="*/ 397307 w 5861642"/>
              <a:gd name="connsiteY33" fmla="*/ 7606085 h 7919265"/>
              <a:gd name="connsiteX34" fmla="*/ 0 w 5861642"/>
              <a:gd name="connsiteY34" fmla="*/ 7584901 h 7919265"/>
              <a:gd name="connsiteX0" fmla="*/ 0 w 5861705"/>
              <a:gd name="connsiteY0" fmla="*/ 7558086 h 7919265"/>
              <a:gd name="connsiteX1" fmla="*/ 422635 w 5861705"/>
              <a:gd name="connsiteY1" fmla="*/ 0 h 7919265"/>
              <a:gd name="connsiteX2" fmla="*/ 4284892 w 5861705"/>
              <a:gd name="connsiteY2" fmla="*/ 212657 h 7919265"/>
              <a:gd name="connsiteX3" fmla="*/ 5823717 w 5861705"/>
              <a:gd name="connsiteY3" fmla="*/ 306262 h 7919265"/>
              <a:gd name="connsiteX4" fmla="*/ 5861705 w 5861705"/>
              <a:gd name="connsiteY4" fmla="*/ 317988 h 7919265"/>
              <a:gd name="connsiteX5" fmla="*/ 5856220 w 5861705"/>
              <a:gd name="connsiteY5" fmla="*/ 378751 h 7919265"/>
              <a:gd name="connsiteX6" fmla="*/ 5809593 w 5861705"/>
              <a:gd name="connsiteY6" fmla="*/ 1196200 h 7919265"/>
              <a:gd name="connsiteX7" fmla="*/ 5812252 w 5861705"/>
              <a:gd name="connsiteY7" fmla="*/ 1197315 h 7919265"/>
              <a:gd name="connsiteX8" fmla="*/ 5817525 w 5861705"/>
              <a:gd name="connsiteY8" fmla="*/ 1242155 h 7919265"/>
              <a:gd name="connsiteX9" fmla="*/ 5811383 w 5861705"/>
              <a:gd name="connsiteY9" fmla="*/ 1364256 h 7919265"/>
              <a:gd name="connsiteX10" fmla="*/ 5811248 w 5861705"/>
              <a:gd name="connsiteY10" fmla="*/ 1436500 h 7919265"/>
              <a:gd name="connsiteX11" fmla="*/ 5816757 w 5861705"/>
              <a:gd name="connsiteY11" fmla="*/ 1462669 h 7919265"/>
              <a:gd name="connsiteX12" fmla="*/ 5818133 w 5861705"/>
              <a:gd name="connsiteY12" fmla="*/ 1637067 h 7919265"/>
              <a:gd name="connsiteX13" fmla="*/ 5811308 w 5861705"/>
              <a:gd name="connsiteY13" fmla="*/ 1696270 h 7919265"/>
              <a:gd name="connsiteX14" fmla="*/ 5795249 w 5861705"/>
              <a:gd name="connsiteY14" fmla="*/ 1818360 h 7919265"/>
              <a:gd name="connsiteX15" fmla="*/ 5796281 w 5861705"/>
              <a:gd name="connsiteY15" fmla="*/ 1911947 h 7919265"/>
              <a:gd name="connsiteX16" fmla="*/ 5790032 w 5861705"/>
              <a:gd name="connsiteY16" fmla="*/ 1925528 h 7919265"/>
              <a:gd name="connsiteX17" fmla="*/ 5771562 w 5861705"/>
              <a:gd name="connsiteY17" fmla="*/ 2014848 h 7919265"/>
              <a:gd name="connsiteX18" fmla="*/ 5767772 w 5861705"/>
              <a:gd name="connsiteY18" fmla="*/ 2045563 h 7919265"/>
              <a:gd name="connsiteX19" fmla="*/ 5767250 w 5861705"/>
              <a:gd name="connsiteY19" fmla="*/ 2054308 h 7919265"/>
              <a:gd name="connsiteX20" fmla="*/ 5769443 w 5861705"/>
              <a:gd name="connsiteY20" fmla="*/ 2060299 h 7919265"/>
              <a:gd name="connsiteX21" fmla="*/ 5756656 w 5861705"/>
              <a:gd name="connsiteY21" fmla="*/ 2237821 h 7919265"/>
              <a:gd name="connsiteX22" fmla="*/ 5759315 w 5861705"/>
              <a:gd name="connsiteY22" fmla="*/ 2238936 h 7919265"/>
              <a:gd name="connsiteX23" fmla="*/ 5764588 w 5861705"/>
              <a:gd name="connsiteY23" fmla="*/ 2283776 h 7919265"/>
              <a:gd name="connsiteX24" fmla="*/ 5758445 w 5861705"/>
              <a:gd name="connsiteY24" fmla="*/ 2405877 h 7919265"/>
              <a:gd name="connsiteX25" fmla="*/ 5758311 w 5861705"/>
              <a:gd name="connsiteY25" fmla="*/ 2478121 h 7919265"/>
              <a:gd name="connsiteX26" fmla="*/ 5769776 w 5861705"/>
              <a:gd name="connsiteY26" fmla="*/ 2504276 h 7919265"/>
              <a:gd name="connsiteX27" fmla="*/ 5452124 w 5861705"/>
              <a:gd name="connsiteY27" fmla="*/ 7583356 h 7919265"/>
              <a:gd name="connsiteX28" fmla="*/ 5458906 w 5861705"/>
              <a:gd name="connsiteY28" fmla="*/ 7628844 h 7919265"/>
              <a:gd name="connsiteX29" fmla="*/ 5457322 w 5861705"/>
              <a:gd name="connsiteY29" fmla="*/ 7712341 h 7919265"/>
              <a:gd name="connsiteX30" fmla="*/ 5443299 w 5861705"/>
              <a:gd name="connsiteY30" fmla="*/ 7838503 h 7919265"/>
              <a:gd name="connsiteX31" fmla="*/ 5447073 w 5861705"/>
              <a:gd name="connsiteY31" fmla="*/ 7862553 h 7919265"/>
              <a:gd name="connsiteX32" fmla="*/ 5432917 w 5861705"/>
              <a:gd name="connsiteY32" fmla="*/ 7919237 h 7919265"/>
              <a:gd name="connsiteX33" fmla="*/ 397370 w 5861705"/>
              <a:gd name="connsiteY33" fmla="*/ 7606085 h 7919265"/>
              <a:gd name="connsiteX34" fmla="*/ 0 w 5861705"/>
              <a:gd name="connsiteY34" fmla="*/ 7558086 h 7919265"/>
              <a:gd name="connsiteX0" fmla="*/ 0 w 5861705"/>
              <a:gd name="connsiteY0" fmla="*/ 7558086 h 8240783"/>
              <a:gd name="connsiteX1" fmla="*/ 422635 w 5861705"/>
              <a:gd name="connsiteY1" fmla="*/ 0 h 8240783"/>
              <a:gd name="connsiteX2" fmla="*/ 4284892 w 5861705"/>
              <a:gd name="connsiteY2" fmla="*/ 212657 h 8240783"/>
              <a:gd name="connsiteX3" fmla="*/ 5823717 w 5861705"/>
              <a:gd name="connsiteY3" fmla="*/ 306262 h 8240783"/>
              <a:gd name="connsiteX4" fmla="*/ 5861705 w 5861705"/>
              <a:gd name="connsiteY4" fmla="*/ 317988 h 8240783"/>
              <a:gd name="connsiteX5" fmla="*/ 5856220 w 5861705"/>
              <a:gd name="connsiteY5" fmla="*/ 378751 h 8240783"/>
              <a:gd name="connsiteX6" fmla="*/ 5809593 w 5861705"/>
              <a:gd name="connsiteY6" fmla="*/ 1196200 h 8240783"/>
              <a:gd name="connsiteX7" fmla="*/ 5812252 w 5861705"/>
              <a:gd name="connsiteY7" fmla="*/ 1197315 h 8240783"/>
              <a:gd name="connsiteX8" fmla="*/ 5817525 w 5861705"/>
              <a:gd name="connsiteY8" fmla="*/ 1242155 h 8240783"/>
              <a:gd name="connsiteX9" fmla="*/ 5811383 w 5861705"/>
              <a:gd name="connsiteY9" fmla="*/ 1364256 h 8240783"/>
              <a:gd name="connsiteX10" fmla="*/ 5811248 w 5861705"/>
              <a:gd name="connsiteY10" fmla="*/ 1436500 h 8240783"/>
              <a:gd name="connsiteX11" fmla="*/ 5816757 w 5861705"/>
              <a:gd name="connsiteY11" fmla="*/ 1462669 h 8240783"/>
              <a:gd name="connsiteX12" fmla="*/ 5818133 w 5861705"/>
              <a:gd name="connsiteY12" fmla="*/ 1637067 h 8240783"/>
              <a:gd name="connsiteX13" fmla="*/ 5811308 w 5861705"/>
              <a:gd name="connsiteY13" fmla="*/ 1696270 h 8240783"/>
              <a:gd name="connsiteX14" fmla="*/ 5795249 w 5861705"/>
              <a:gd name="connsiteY14" fmla="*/ 1818360 h 8240783"/>
              <a:gd name="connsiteX15" fmla="*/ 5796281 w 5861705"/>
              <a:gd name="connsiteY15" fmla="*/ 1911947 h 8240783"/>
              <a:gd name="connsiteX16" fmla="*/ 5790032 w 5861705"/>
              <a:gd name="connsiteY16" fmla="*/ 1925528 h 8240783"/>
              <a:gd name="connsiteX17" fmla="*/ 5771562 w 5861705"/>
              <a:gd name="connsiteY17" fmla="*/ 2014848 h 8240783"/>
              <a:gd name="connsiteX18" fmla="*/ 5767772 w 5861705"/>
              <a:gd name="connsiteY18" fmla="*/ 2045563 h 8240783"/>
              <a:gd name="connsiteX19" fmla="*/ 5767250 w 5861705"/>
              <a:gd name="connsiteY19" fmla="*/ 2054308 h 8240783"/>
              <a:gd name="connsiteX20" fmla="*/ 5769443 w 5861705"/>
              <a:gd name="connsiteY20" fmla="*/ 2060299 h 8240783"/>
              <a:gd name="connsiteX21" fmla="*/ 5756656 w 5861705"/>
              <a:gd name="connsiteY21" fmla="*/ 2237821 h 8240783"/>
              <a:gd name="connsiteX22" fmla="*/ 5759315 w 5861705"/>
              <a:gd name="connsiteY22" fmla="*/ 2238936 h 8240783"/>
              <a:gd name="connsiteX23" fmla="*/ 5764588 w 5861705"/>
              <a:gd name="connsiteY23" fmla="*/ 2283776 h 8240783"/>
              <a:gd name="connsiteX24" fmla="*/ 5758445 w 5861705"/>
              <a:gd name="connsiteY24" fmla="*/ 2405877 h 8240783"/>
              <a:gd name="connsiteX25" fmla="*/ 5758311 w 5861705"/>
              <a:gd name="connsiteY25" fmla="*/ 2478121 h 8240783"/>
              <a:gd name="connsiteX26" fmla="*/ 5769776 w 5861705"/>
              <a:gd name="connsiteY26" fmla="*/ 2504276 h 8240783"/>
              <a:gd name="connsiteX27" fmla="*/ 5452124 w 5861705"/>
              <a:gd name="connsiteY27" fmla="*/ 7583356 h 8240783"/>
              <a:gd name="connsiteX28" fmla="*/ 5458906 w 5861705"/>
              <a:gd name="connsiteY28" fmla="*/ 7628844 h 8240783"/>
              <a:gd name="connsiteX29" fmla="*/ 5457322 w 5861705"/>
              <a:gd name="connsiteY29" fmla="*/ 7712341 h 8240783"/>
              <a:gd name="connsiteX30" fmla="*/ 5443299 w 5861705"/>
              <a:gd name="connsiteY30" fmla="*/ 7838503 h 8240783"/>
              <a:gd name="connsiteX31" fmla="*/ 5447073 w 5861705"/>
              <a:gd name="connsiteY31" fmla="*/ 7862553 h 8240783"/>
              <a:gd name="connsiteX32" fmla="*/ 5432917 w 5861705"/>
              <a:gd name="connsiteY32" fmla="*/ 7919237 h 8240783"/>
              <a:gd name="connsiteX33" fmla="*/ 0 w 5861705"/>
              <a:gd name="connsiteY33" fmla="*/ 7558086 h 8240783"/>
              <a:gd name="connsiteX0" fmla="*/ 0 w 5861705"/>
              <a:gd name="connsiteY0" fmla="*/ 7558086 h 7919237"/>
              <a:gd name="connsiteX1" fmla="*/ 422635 w 5861705"/>
              <a:gd name="connsiteY1" fmla="*/ 0 h 7919237"/>
              <a:gd name="connsiteX2" fmla="*/ 4284892 w 5861705"/>
              <a:gd name="connsiteY2" fmla="*/ 212657 h 7919237"/>
              <a:gd name="connsiteX3" fmla="*/ 5823717 w 5861705"/>
              <a:gd name="connsiteY3" fmla="*/ 306262 h 7919237"/>
              <a:gd name="connsiteX4" fmla="*/ 5861705 w 5861705"/>
              <a:gd name="connsiteY4" fmla="*/ 317988 h 7919237"/>
              <a:gd name="connsiteX5" fmla="*/ 5856220 w 5861705"/>
              <a:gd name="connsiteY5" fmla="*/ 378751 h 7919237"/>
              <a:gd name="connsiteX6" fmla="*/ 5809593 w 5861705"/>
              <a:gd name="connsiteY6" fmla="*/ 1196200 h 7919237"/>
              <a:gd name="connsiteX7" fmla="*/ 5812252 w 5861705"/>
              <a:gd name="connsiteY7" fmla="*/ 1197315 h 7919237"/>
              <a:gd name="connsiteX8" fmla="*/ 5817525 w 5861705"/>
              <a:gd name="connsiteY8" fmla="*/ 1242155 h 7919237"/>
              <a:gd name="connsiteX9" fmla="*/ 5811383 w 5861705"/>
              <a:gd name="connsiteY9" fmla="*/ 1364256 h 7919237"/>
              <a:gd name="connsiteX10" fmla="*/ 5811248 w 5861705"/>
              <a:gd name="connsiteY10" fmla="*/ 1436500 h 7919237"/>
              <a:gd name="connsiteX11" fmla="*/ 5816757 w 5861705"/>
              <a:gd name="connsiteY11" fmla="*/ 1462669 h 7919237"/>
              <a:gd name="connsiteX12" fmla="*/ 5818133 w 5861705"/>
              <a:gd name="connsiteY12" fmla="*/ 1637067 h 7919237"/>
              <a:gd name="connsiteX13" fmla="*/ 5811308 w 5861705"/>
              <a:gd name="connsiteY13" fmla="*/ 1696270 h 7919237"/>
              <a:gd name="connsiteX14" fmla="*/ 5795249 w 5861705"/>
              <a:gd name="connsiteY14" fmla="*/ 1818360 h 7919237"/>
              <a:gd name="connsiteX15" fmla="*/ 5796281 w 5861705"/>
              <a:gd name="connsiteY15" fmla="*/ 1911947 h 7919237"/>
              <a:gd name="connsiteX16" fmla="*/ 5790032 w 5861705"/>
              <a:gd name="connsiteY16" fmla="*/ 1925528 h 7919237"/>
              <a:gd name="connsiteX17" fmla="*/ 5771562 w 5861705"/>
              <a:gd name="connsiteY17" fmla="*/ 2014848 h 7919237"/>
              <a:gd name="connsiteX18" fmla="*/ 5767772 w 5861705"/>
              <a:gd name="connsiteY18" fmla="*/ 2045563 h 7919237"/>
              <a:gd name="connsiteX19" fmla="*/ 5767250 w 5861705"/>
              <a:gd name="connsiteY19" fmla="*/ 2054308 h 7919237"/>
              <a:gd name="connsiteX20" fmla="*/ 5769443 w 5861705"/>
              <a:gd name="connsiteY20" fmla="*/ 2060299 h 7919237"/>
              <a:gd name="connsiteX21" fmla="*/ 5756656 w 5861705"/>
              <a:gd name="connsiteY21" fmla="*/ 2237821 h 7919237"/>
              <a:gd name="connsiteX22" fmla="*/ 5759315 w 5861705"/>
              <a:gd name="connsiteY22" fmla="*/ 2238936 h 7919237"/>
              <a:gd name="connsiteX23" fmla="*/ 5764588 w 5861705"/>
              <a:gd name="connsiteY23" fmla="*/ 2283776 h 7919237"/>
              <a:gd name="connsiteX24" fmla="*/ 5758445 w 5861705"/>
              <a:gd name="connsiteY24" fmla="*/ 2405877 h 7919237"/>
              <a:gd name="connsiteX25" fmla="*/ 5758311 w 5861705"/>
              <a:gd name="connsiteY25" fmla="*/ 2478121 h 7919237"/>
              <a:gd name="connsiteX26" fmla="*/ 5769776 w 5861705"/>
              <a:gd name="connsiteY26" fmla="*/ 2504276 h 7919237"/>
              <a:gd name="connsiteX27" fmla="*/ 5452124 w 5861705"/>
              <a:gd name="connsiteY27" fmla="*/ 7583356 h 7919237"/>
              <a:gd name="connsiteX28" fmla="*/ 5458906 w 5861705"/>
              <a:gd name="connsiteY28" fmla="*/ 7628844 h 7919237"/>
              <a:gd name="connsiteX29" fmla="*/ 5457322 w 5861705"/>
              <a:gd name="connsiteY29" fmla="*/ 7712341 h 7919237"/>
              <a:gd name="connsiteX30" fmla="*/ 5443299 w 5861705"/>
              <a:gd name="connsiteY30" fmla="*/ 7838503 h 7919237"/>
              <a:gd name="connsiteX31" fmla="*/ 5447073 w 5861705"/>
              <a:gd name="connsiteY31" fmla="*/ 7862553 h 7919237"/>
              <a:gd name="connsiteX32" fmla="*/ 5432917 w 5861705"/>
              <a:gd name="connsiteY32" fmla="*/ 7919237 h 7919237"/>
              <a:gd name="connsiteX33" fmla="*/ 0 w 5861705"/>
              <a:gd name="connsiteY33" fmla="*/ 7558086 h 7919237"/>
              <a:gd name="connsiteX0" fmla="*/ 0 w 5861705"/>
              <a:gd name="connsiteY0" fmla="*/ 7558086 h 7919237"/>
              <a:gd name="connsiteX1" fmla="*/ 422635 w 5861705"/>
              <a:gd name="connsiteY1" fmla="*/ 0 h 7919237"/>
              <a:gd name="connsiteX2" fmla="*/ 4284892 w 5861705"/>
              <a:gd name="connsiteY2" fmla="*/ 212657 h 7919237"/>
              <a:gd name="connsiteX3" fmla="*/ 5823717 w 5861705"/>
              <a:gd name="connsiteY3" fmla="*/ 306262 h 7919237"/>
              <a:gd name="connsiteX4" fmla="*/ 5861705 w 5861705"/>
              <a:gd name="connsiteY4" fmla="*/ 317988 h 7919237"/>
              <a:gd name="connsiteX5" fmla="*/ 5856220 w 5861705"/>
              <a:gd name="connsiteY5" fmla="*/ 378751 h 7919237"/>
              <a:gd name="connsiteX6" fmla="*/ 5809593 w 5861705"/>
              <a:gd name="connsiteY6" fmla="*/ 1196200 h 7919237"/>
              <a:gd name="connsiteX7" fmla="*/ 5812252 w 5861705"/>
              <a:gd name="connsiteY7" fmla="*/ 1197315 h 7919237"/>
              <a:gd name="connsiteX8" fmla="*/ 5817525 w 5861705"/>
              <a:gd name="connsiteY8" fmla="*/ 1242155 h 7919237"/>
              <a:gd name="connsiteX9" fmla="*/ 5811383 w 5861705"/>
              <a:gd name="connsiteY9" fmla="*/ 1364256 h 7919237"/>
              <a:gd name="connsiteX10" fmla="*/ 5811248 w 5861705"/>
              <a:gd name="connsiteY10" fmla="*/ 1436500 h 7919237"/>
              <a:gd name="connsiteX11" fmla="*/ 5816757 w 5861705"/>
              <a:gd name="connsiteY11" fmla="*/ 1462669 h 7919237"/>
              <a:gd name="connsiteX12" fmla="*/ 5818133 w 5861705"/>
              <a:gd name="connsiteY12" fmla="*/ 1637067 h 7919237"/>
              <a:gd name="connsiteX13" fmla="*/ 5811308 w 5861705"/>
              <a:gd name="connsiteY13" fmla="*/ 1696270 h 7919237"/>
              <a:gd name="connsiteX14" fmla="*/ 5795249 w 5861705"/>
              <a:gd name="connsiteY14" fmla="*/ 1818360 h 7919237"/>
              <a:gd name="connsiteX15" fmla="*/ 5796281 w 5861705"/>
              <a:gd name="connsiteY15" fmla="*/ 1911947 h 7919237"/>
              <a:gd name="connsiteX16" fmla="*/ 5790032 w 5861705"/>
              <a:gd name="connsiteY16" fmla="*/ 1925528 h 7919237"/>
              <a:gd name="connsiteX17" fmla="*/ 5771562 w 5861705"/>
              <a:gd name="connsiteY17" fmla="*/ 2014848 h 7919237"/>
              <a:gd name="connsiteX18" fmla="*/ 5767772 w 5861705"/>
              <a:gd name="connsiteY18" fmla="*/ 2045563 h 7919237"/>
              <a:gd name="connsiteX19" fmla="*/ 5767250 w 5861705"/>
              <a:gd name="connsiteY19" fmla="*/ 2054308 h 7919237"/>
              <a:gd name="connsiteX20" fmla="*/ 5769443 w 5861705"/>
              <a:gd name="connsiteY20" fmla="*/ 2060299 h 7919237"/>
              <a:gd name="connsiteX21" fmla="*/ 5756656 w 5861705"/>
              <a:gd name="connsiteY21" fmla="*/ 2237821 h 7919237"/>
              <a:gd name="connsiteX22" fmla="*/ 5759315 w 5861705"/>
              <a:gd name="connsiteY22" fmla="*/ 2238936 h 7919237"/>
              <a:gd name="connsiteX23" fmla="*/ 5764588 w 5861705"/>
              <a:gd name="connsiteY23" fmla="*/ 2283776 h 7919237"/>
              <a:gd name="connsiteX24" fmla="*/ 5758445 w 5861705"/>
              <a:gd name="connsiteY24" fmla="*/ 2405877 h 7919237"/>
              <a:gd name="connsiteX25" fmla="*/ 5758311 w 5861705"/>
              <a:gd name="connsiteY25" fmla="*/ 2478121 h 7919237"/>
              <a:gd name="connsiteX26" fmla="*/ 5769776 w 5861705"/>
              <a:gd name="connsiteY26" fmla="*/ 2504276 h 7919237"/>
              <a:gd name="connsiteX27" fmla="*/ 5452124 w 5861705"/>
              <a:gd name="connsiteY27" fmla="*/ 7583356 h 7919237"/>
              <a:gd name="connsiteX28" fmla="*/ 5458906 w 5861705"/>
              <a:gd name="connsiteY28" fmla="*/ 7628844 h 7919237"/>
              <a:gd name="connsiteX29" fmla="*/ 5457322 w 5861705"/>
              <a:gd name="connsiteY29" fmla="*/ 7712341 h 7919237"/>
              <a:gd name="connsiteX30" fmla="*/ 5443299 w 5861705"/>
              <a:gd name="connsiteY30" fmla="*/ 7838503 h 7919237"/>
              <a:gd name="connsiteX31" fmla="*/ 5447073 w 5861705"/>
              <a:gd name="connsiteY31" fmla="*/ 7862553 h 7919237"/>
              <a:gd name="connsiteX32" fmla="*/ 5432917 w 5861705"/>
              <a:gd name="connsiteY32" fmla="*/ 7919237 h 7919237"/>
              <a:gd name="connsiteX33" fmla="*/ 0 w 5861705"/>
              <a:gd name="connsiteY33" fmla="*/ 7558086 h 7919237"/>
              <a:gd name="connsiteX0" fmla="*/ 0 w 5861705"/>
              <a:gd name="connsiteY0" fmla="*/ 7558086 h 7876320"/>
              <a:gd name="connsiteX1" fmla="*/ 422635 w 5861705"/>
              <a:gd name="connsiteY1" fmla="*/ 0 h 7876320"/>
              <a:gd name="connsiteX2" fmla="*/ 4284892 w 5861705"/>
              <a:gd name="connsiteY2" fmla="*/ 212657 h 7876320"/>
              <a:gd name="connsiteX3" fmla="*/ 5823717 w 5861705"/>
              <a:gd name="connsiteY3" fmla="*/ 306262 h 7876320"/>
              <a:gd name="connsiteX4" fmla="*/ 5861705 w 5861705"/>
              <a:gd name="connsiteY4" fmla="*/ 317988 h 7876320"/>
              <a:gd name="connsiteX5" fmla="*/ 5856220 w 5861705"/>
              <a:gd name="connsiteY5" fmla="*/ 378751 h 7876320"/>
              <a:gd name="connsiteX6" fmla="*/ 5809593 w 5861705"/>
              <a:gd name="connsiteY6" fmla="*/ 1196200 h 7876320"/>
              <a:gd name="connsiteX7" fmla="*/ 5812252 w 5861705"/>
              <a:gd name="connsiteY7" fmla="*/ 1197315 h 7876320"/>
              <a:gd name="connsiteX8" fmla="*/ 5817525 w 5861705"/>
              <a:gd name="connsiteY8" fmla="*/ 1242155 h 7876320"/>
              <a:gd name="connsiteX9" fmla="*/ 5811383 w 5861705"/>
              <a:gd name="connsiteY9" fmla="*/ 1364256 h 7876320"/>
              <a:gd name="connsiteX10" fmla="*/ 5811248 w 5861705"/>
              <a:gd name="connsiteY10" fmla="*/ 1436500 h 7876320"/>
              <a:gd name="connsiteX11" fmla="*/ 5816757 w 5861705"/>
              <a:gd name="connsiteY11" fmla="*/ 1462669 h 7876320"/>
              <a:gd name="connsiteX12" fmla="*/ 5818133 w 5861705"/>
              <a:gd name="connsiteY12" fmla="*/ 1637067 h 7876320"/>
              <a:gd name="connsiteX13" fmla="*/ 5811308 w 5861705"/>
              <a:gd name="connsiteY13" fmla="*/ 1696270 h 7876320"/>
              <a:gd name="connsiteX14" fmla="*/ 5795249 w 5861705"/>
              <a:gd name="connsiteY14" fmla="*/ 1818360 h 7876320"/>
              <a:gd name="connsiteX15" fmla="*/ 5796281 w 5861705"/>
              <a:gd name="connsiteY15" fmla="*/ 1911947 h 7876320"/>
              <a:gd name="connsiteX16" fmla="*/ 5790032 w 5861705"/>
              <a:gd name="connsiteY16" fmla="*/ 1925528 h 7876320"/>
              <a:gd name="connsiteX17" fmla="*/ 5771562 w 5861705"/>
              <a:gd name="connsiteY17" fmla="*/ 2014848 h 7876320"/>
              <a:gd name="connsiteX18" fmla="*/ 5767772 w 5861705"/>
              <a:gd name="connsiteY18" fmla="*/ 2045563 h 7876320"/>
              <a:gd name="connsiteX19" fmla="*/ 5767250 w 5861705"/>
              <a:gd name="connsiteY19" fmla="*/ 2054308 h 7876320"/>
              <a:gd name="connsiteX20" fmla="*/ 5769443 w 5861705"/>
              <a:gd name="connsiteY20" fmla="*/ 2060299 h 7876320"/>
              <a:gd name="connsiteX21" fmla="*/ 5756656 w 5861705"/>
              <a:gd name="connsiteY21" fmla="*/ 2237821 h 7876320"/>
              <a:gd name="connsiteX22" fmla="*/ 5759315 w 5861705"/>
              <a:gd name="connsiteY22" fmla="*/ 2238936 h 7876320"/>
              <a:gd name="connsiteX23" fmla="*/ 5764588 w 5861705"/>
              <a:gd name="connsiteY23" fmla="*/ 2283776 h 7876320"/>
              <a:gd name="connsiteX24" fmla="*/ 5758445 w 5861705"/>
              <a:gd name="connsiteY24" fmla="*/ 2405877 h 7876320"/>
              <a:gd name="connsiteX25" fmla="*/ 5758311 w 5861705"/>
              <a:gd name="connsiteY25" fmla="*/ 2478121 h 7876320"/>
              <a:gd name="connsiteX26" fmla="*/ 5769776 w 5861705"/>
              <a:gd name="connsiteY26" fmla="*/ 2504276 h 7876320"/>
              <a:gd name="connsiteX27" fmla="*/ 5452124 w 5861705"/>
              <a:gd name="connsiteY27" fmla="*/ 7583356 h 7876320"/>
              <a:gd name="connsiteX28" fmla="*/ 5458906 w 5861705"/>
              <a:gd name="connsiteY28" fmla="*/ 7628844 h 7876320"/>
              <a:gd name="connsiteX29" fmla="*/ 5457322 w 5861705"/>
              <a:gd name="connsiteY29" fmla="*/ 7712341 h 7876320"/>
              <a:gd name="connsiteX30" fmla="*/ 5443299 w 5861705"/>
              <a:gd name="connsiteY30" fmla="*/ 7838503 h 7876320"/>
              <a:gd name="connsiteX31" fmla="*/ 5447073 w 5861705"/>
              <a:gd name="connsiteY31" fmla="*/ 7862553 h 7876320"/>
              <a:gd name="connsiteX32" fmla="*/ 5438179 w 5861705"/>
              <a:gd name="connsiteY32" fmla="*/ 7876320 h 7876320"/>
              <a:gd name="connsiteX33" fmla="*/ 0 w 5861705"/>
              <a:gd name="connsiteY33" fmla="*/ 7558086 h 7876320"/>
              <a:gd name="connsiteX0" fmla="*/ 0 w 5861705"/>
              <a:gd name="connsiteY0" fmla="*/ 7558086 h 7869426"/>
              <a:gd name="connsiteX1" fmla="*/ 422635 w 5861705"/>
              <a:gd name="connsiteY1" fmla="*/ 0 h 7869426"/>
              <a:gd name="connsiteX2" fmla="*/ 4284892 w 5861705"/>
              <a:gd name="connsiteY2" fmla="*/ 212657 h 7869426"/>
              <a:gd name="connsiteX3" fmla="*/ 5823717 w 5861705"/>
              <a:gd name="connsiteY3" fmla="*/ 306262 h 7869426"/>
              <a:gd name="connsiteX4" fmla="*/ 5861705 w 5861705"/>
              <a:gd name="connsiteY4" fmla="*/ 317988 h 7869426"/>
              <a:gd name="connsiteX5" fmla="*/ 5856220 w 5861705"/>
              <a:gd name="connsiteY5" fmla="*/ 378751 h 7869426"/>
              <a:gd name="connsiteX6" fmla="*/ 5809593 w 5861705"/>
              <a:gd name="connsiteY6" fmla="*/ 1196200 h 7869426"/>
              <a:gd name="connsiteX7" fmla="*/ 5812252 w 5861705"/>
              <a:gd name="connsiteY7" fmla="*/ 1197315 h 7869426"/>
              <a:gd name="connsiteX8" fmla="*/ 5817525 w 5861705"/>
              <a:gd name="connsiteY8" fmla="*/ 1242155 h 7869426"/>
              <a:gd name="connsiteX9" fmla="*/ 5811383 w 5861705"/>
              <a:gd name="connsiteY9" fmla="*/ 1364256 h 7869426"/>
              <a:gd name="connsiteX10" fmla="*/ 5811248 w 5861705"/>
              <a:gd name="connsiteY10" fmla="*/ 1436500 h 7869426"/>
              <a:gd name="connsiteX11" fmla="*/ 5816757 w 5861705"/>
              <a:gd name="connsiteY11" fmla="*/ 1462669 h 7869426"/>
              <a:gd name="connsiteX12" fmla="*/ 5818133 w 5861705"/>
              <a:gd name="connsiteY12" fmla="*/ 1637067 h 7869426"/>
              <a:gd name="connsiteX13" fmla="*/ 5811308 w 5861705"/>
              <a:gd name="connsiteY13" fmla="*/ 1696270 h 7869426"/>
              <a:gd name="connsiteX14" fmla="*/ 5795249 w 5861705"/>
              <a:gd name="connsiteY14" fmla="*/ 1818360 h 7869426"/>
              <a:gd name="connsiteX15" fmla="*/ 5796281 w 5861705"/>
              <a:gd name="connsiteY15" fmla="*/ 1911947 h 7869426"/>
              <a:gd name="connsiteX16" fmla="*/ 5790032 w 5861705"/>
              <a:gd name="connsiteY16" fmla="*/ 1925528 h 7869426"/>
              <a:gd name="connsiteX17" fmla="*/ 5771562 w 5861705"/>
              <a:gd name="connsiteY17" fmla="*/ 2014848 h 7869426"/>
              <a:gd name="connsiteX18" fmla="*/ 5767772 w 5861705"/>
              <a:gd name="connsiteY18" fmla="*/ 2045563 h 7869426"/>
              <a:gd name="connsiteX19" fmla="*/ 5767250 w 5861705"/>
              <a:gd name="connsiteY19" fmla="*/ 2054308 h 7869426"/>
              <a:gd name="connsiteX20" fmla="*/ 5769443 w 5861705"/>
              <a:gd name="connsiteY20" fmla="*/ 2060299 h 7869426"/>
              <a:gd name="connsiteX21" fmla="*/ 5756656 w 5861705"/>
              <a:gd name="connsiteY21" fmla="*/ 2237821 h 7869426"/>
              <a:gd name="connsiteX22" fmla="*/ 5759315 w 5861705"/>
              <a:gd name="connsiteY22" fmla="*/ 2238936 h 7869426"/>
              <a:gd name="connsiteX23" fmla="*/ 5764588 w 5861705"/>
              <a:gd name="connsiteY23" fmla="*/ 2283776 h 7869426"/>
              <a:gd name="connsiteX24" fmla="*/ 5758445 w 5861705"/>
              <a:gd name="connsiteY24" fmla="*/ 2405877 h 7869426"/>
              <a:gd name="connsiteX25" fmla="*/ 5758311 w 5861705"/>
              <a:gd name="connsiteY25" fmla="*/ 2478121 h 7869426"/>
              <a:gd name="connsiteX26" fmla="*/ 5769776 w 5861705"/>
              <a:gd name="connsiteY26" fmla="*/ 2504276 h 7869426"/>
              <a:gd name="connsiteX27" fmla="*/ 5452124 w 5861705"/>
              <a:gd name="connsiteY27" fmla="*/ 7583356 h 7869426"/>
              <a:gd name="connsiteX28" fmla="*/ 5458906 w 5861705"/>
              <a:gd name="connsiteY28" fmla="*/ 7628844 h 7869426"/>
              <a:gd name="connsiteX29" fmla="*/ 5457322 w 5861705"/>
              <a:gd name="connsiteY29" fmla="*/ 7712341 h 7869426"/>
              <a:gd name="connsiteX30" fmla="*/ 5443299 w 5861705"/>
              <a:gd name="connsiteY30" fmla="*/ 7838503 h 7869426"/>
              <a:gd name="connsiteX31" fmla="*/ 5447073 w 5861705"/>
              <a:gd name="connsiteY31" fmla="*/ 7862553 h 7869426"/>
              <a:gd name="connsiteX32" fmla="*/ 5389875 w 5861705"/>
              <a:gd name="connsiteY32" fmla="*/ 7860344 h 7869426"/>
              <a:gd name="connsiteX33" fmla="*/ 0 w 5861705"/>
              <a:gd name="connsiteY33" fmla="*/ 7558086 h 7869426"/>
              <a:gd name="connsiteX0" fmla="*/ 0 w 5861705"/>
              <a:gd name="connsiteY0" fmla="*/ 7558086 h 7868158"/>
              <a:gd name="connsiteX1" fmla="*/ 422635 w 5861705"/>
              <a:gd name="connsiteY1" fmla="*/ 0 h 7868158"/>
              <a:gd name="connsiteX2" fmla="*/ 4284892 w 5861705"/>
              <a:gd name="connsiteY2" fmla="*/ 212657 h 7868158"/>
              <a:gd name="connsiteX3" fmla="*/ 5823717 w 5861705"/>
              <a:gd name="connsiteY3" fmla="*/ 306262 h 7868158"/>
              <a:gd name="connsiteX4" fmla="*/ 5861705 w 5861705"/>
              <a:gd name="connsiteY4" fmla="*/ 317988 h 7868158"/>
              <a:gd name="connsiteX5" fmla="*/ 5856220 w 5861705"/>
              <a:gd name="connsiteY5" fmla="*/ 378751 h 7868158"/>
              <a:gd name="connsiteX6" fmla="*/ 5809593 w 5861705"/>
              <a:gd name="connsiteY6" fmla="*/ 1196200 h 7868158"/>
              <a:gd name="connsiteX7" fmla="*/ 5812252 w 5861705"/>
              <a:gd name="connsiteY7" fmla="*/ 1197315 h 7868158"/>
              <a:gd name="connsiteX8" fmla="*/ 5817525 w 5861705"/>
              <a:gd name="connsiteY8" fmla="*/ 1242155 h 7868158"/>
              <a:gd name="connsiteX9" fmla="*/ 5811383 w 5861705"/>
              <a:gd name="connsiteY9" fmla="*/ 1364256 h 7868158"/>
              <a:gd name="connsiteX10" fmla="*/ 5811248 w 5861705"/>
              <a:gd name="connsiteY10" fmla="*/ 1436500 h 7868158"/>
              <a:gd name="connsiteX11" fmla="*/ 5816757 w 5861705"/>
              <a:gd name="connsiteY11" fmla="*/ 1462669 h 7868158"/>
              <a:gd name="connsiteX12" fmla="*/ 5818133 w 5861705"/>
              <a:gd name="connsiteY12" fmla="*/ 1637067 h 7868158"/>
              <a:gd name="connsiteX13" fmla="*/ 5811308 w 5861705"/>
              <a:gd name="connsiteY13" fmla="*/ 1696270 h 7868158"/>
              <a:gd name="connsiteX14" fmla="*/ 5795249 w 5861705"/>
              <a:gd name="connsiteY14" fmla="*/ 1818360 h 7868158"/>
              <a:gd name="connsiteX15" fmla="*/ 5796281 w 5861705"/>
              <a:gd name="connsiteY15" fmla="*/ 1911947 h 7868158"/>
              <a:gd name="connsiteX16" fmla="*/ 5790032 w 5861705"/>
              <a:gd name="connsiteY16" fmla="*/ 1925528 h 7868158"/>
              <a:gd name="connsiteX17" fmla="*/ 5771562 w 5861705"/>
              <a:gd name="connsiteY17" fmla="*/ 2014848 h 7868158"/>
              <a:gd name="connsiteX18" fmla="*/ 5767772 w 5861705"/>
              <a:gd name="connsiteY18" fmla="*/ 2045563 h 7868158"/>
              <a:gd name="connsiteX19" fmla="*/ 5767250 w 5861705"/>
              <a:gd name="connsiteY19" fmla="*/ 2054308 h 7868158"/>
              <a:gd name="connsiteX20" fmla="*/ 5769443 w 5861705"/>
              <a:gd name="connsiteY20" fmla="*/ 2060299 h 7868158"/>
              <a:gd name="connsiteX21" fmla="*/ 5756656 w 5861705"/>
              <a:gd name="connsiteY21" fmla="*/ 2237821 h 7868158"/>
              <a:gd name="connsiteX22" fmla="*/ 5759315 w 5861705"/>
              <a:gd name="connsiteY22" fmla="*/ 2238936 h 7868158"/>
              <a:gd name="connsiteX23" fmla="*/ 5764588 w 5861705"/>
              <a:gd name="connsiteY23" fmla="*/ 2283776 h 7868158"/>
              <a:gd name="connsiteX24" fmla="*/ 5758445 w 5861705"/>
              <a:gd name="connsiteY24" fmla="*/ 2405877 h 7868158"/>
              <a:gd name="connsiteX25" fmla="*/ 5758311 w 5861705"/>
              <a:gd name="connsiteY25" fmla="*/ 2478121 h 7868158"/>
              <a:gd name="connsiteX26" fmla="*/ 5769776 w 5861705"/>
              <a:gd name="connsiteY26" fmla="*/ 2504276 h 7868158"/>
              <a:gd name="connsiteX27" fmla="*/ 5452124 w 5861705"/>
              <a:gd name="connsiteY27" fmla="*/ 7583356 h 7868158"/>
              <a:gd name="connsiteX28" fmla="*/ 5458906 w 5861705"/>
              <a:gd name="connsiteY28" fmla="*/ 7628844 h 7868158"/>
              <a:gd name="connsiteX29" fmla="*/ 5457322 w 5861705"/>
              <a:gd name="connsiteY29" fmla="*/ 7712341 h 7868158"/>
              <a:gd name="connsiteX30" fmla="*/ 5443299 w 5861705"/>
              <a:gd name="connsiteY30" fmla="*/ 7838503 h 7868158"/>
              <a:gd name="connsiteX31" fmla="*/ 5447073 w 5861705"/>
              <a:gd name="connsiteY31" fmla="*/ 7862553 h 7868158"/>
              <a:gd name="connsiteX32" fmla="*/ 5357659 w 5861705"/>
              <a:gd name="connsiteY32" fmla="*/ 7844331 h 7868158"/>
              <a:gd name="connsiteX33" fmla="*/ 0 w 5861705"/>
              <a:gd name="connsiteY33" fmla="*/ 7558086 h 7868158"/>
              <a:gd name="connsiteX0" fmla="*/ 0 w 5861705"/>
              <a:gd name="connsiteY0" fmla="*/ 7558086 h 7844331"/>
              <a:gd name="connsiteX1" fmla="*/ 422635 w 5861705"/>
              <a:gd name="connsiteY1" fmla="*/ 0 h 7844331"/>
              <a:gd name="connsiteX2" fmla="*/ 4284892 w 5861705"/>
              <a:gd name="connsiteY2" fmla="*/ 212657 h 7844331"/>
              <a:gd name="connsiteX3" fmla="*/ 5823717 w 5861705"/>
              <a:gd name="connsiteY3" fmla="*/ 306262 h 7844331"/>
              <a:gd name="connsiteX4" fmla="*/ 5861705 w 5861705"/>
              <a:gd name="connsiteY4" fmla="*/ 317988 h 7844331"/>
              <a:gd name="connsiteX5" fmla="*/ 5856220 w 5861705"/>
              <a:gd name="connsiteY5" fmla="*/ 378751 h 7844331"/>
              <a:gd name="connsiteX6" fmla="*/ 5809593 w 5861705"/>
              <a:gd name="connsiteY6" fmla="*/ 1196200 h 7844331"/>
              <a:gd name="connsiteX7" fmla="*/ 5812252 w 5861705"/>
              <a:gd name="connsiteY7" fmla="*/ 1197315 h 7844331"/>
              <a:gd name="connsiteX8" fmla="*/ 5817525 w 5861705"/>
              <a:gd name="connsiteY8" fmla="*/ 1242155 h 7844331"/>
              <a:gd name="connsiteX9" fmla="*/ 5811383 w 5861705"/>
              <a:gd name="connsiteY9" fmla="*/ 1364256 h 7844331"/>
              <a:gd name="connsiteX10" fmla="*/ 5811248 w 5861705"/>
              <a:gd name="connsiteY10" fmla="*/ 1436500 h 7844331"/>
              <a:gd name="connsiteX11" fmla="*/ 5816757 w 5861705"/>
              <a:gd name="connsiteY11" fmla="*/ 1462669 h 7844331"/>
              <a:gd name="connsiteX12" fmla="*/ 5818133 w 5861705"/>
              <a:gd name="connsiteY12" fmla="*/ 1637067 h 7844331"/>
              <a:gd name="connsiteX13" fmla="*/ 5811308 w 5861705"/>
              <a:gd name="connsiteY13" fmla="*/ 1696270 h 7844331"/>
              <a:gd name="connsiteX14" fmla="*/ 5795249 w 5861705"/>
              <a:gd name="connsiteY14" fmla="*/ 1818360 h 7844331"/>
              <a:gd name="connsiteX15" fmla="*/ 5796281 w 5861705"/>
              <a:gd name="connsiteY15" fmla="*/ 1911947 h 7844331"/>
              <a:gd name="connsiteX16" fmla="*/ 5790032 w 5861705"/>
              <a:gd name="connsiteY16" fmla="*/ 1925528 h 7844331"/>
              <a:gd name="connsiteX17" fmla="*/ 5771562 w 5861705"/>
              <a:gd name="connsiteY17" fmla="*/ 2014848 h 7844331"/>
              <a:gd name="connsiteX18" fmla="*/ 5767772 w 5861705"/>
              <a:gd name="connsiteY18" fmla="*/ 2045563 h 7844331"/>
              <a:gd name="connsiteX19" fmla="*/ 5767250 w 5861705"/>
              <a:gd name="connsiteY19" fmla="*/ 2054308 h 7844331"/>
              <a:gd name="connsiteX20" fmla="*/ 5769443 w 5861705"/>
              <a:gd name="connsiteY20" fmla="*/ 2060299 h 7844331"/>
              <a:gd name="connsiteX21" fmla="*/ 5756656 w 5861705"/>
              <a:gd name="connsiteY21" fmla="*/ 2237821 h 7844331"/>
              <a:gd name="connsiteX22" fmla="*/ 5759315 w 5861705"/>
              <a:gd name="connsiteY22" fmla="*/ 2238936 h 7844331"/>
              <a:gd name="connsiteX23" fmla="*/ 5764588 w 5861705"/>
              <a:gd name="connsiteY23" fmla="*/ 2283776 h 7844331"/>
              <a:gd name="connsiteX24" fmla="*/ 5758445 w 5861705"/>
              <a:gd name="connsiteY24" fmla="*/ 2405877 h 7844331"/>
              <a:gd name="connsiteX25" fmla="*/ 5758311 w 5861705"/>
              <a:gd name="connsiteY25" fmla="*/ 2478121 h 7844331"/>
              <a:gd name="connsiteX26" fmla="*/ 5769776 w 5861705"/>
              <a:gd name="connsiteY26" fmla="*/ 2504276 h 7844331"/>
              <a:gd name="connsiteX27" fmla="*/ 5452124 w 5861705"/>
              <a:gd name="connsiteY27" fmla="*/ 7583356 h 7844331"/>
              <a:gd name="connsiteX28" fmla="*/ 5458906 w 5861705"/>
              <a:gd name="connsiteY28" fmla="*/ 7628844 h 7844331"/>
              <a:gd name="connsiteX29" fmla="*/ 5457322 w 5861705"/>
              <a:gd name="connsiteY29" fmla="*/ 7712341 h 7844331"/>
              <a:gd name="connsiteX30" fmla="*/ 5443299 w 5861705"/>
              <a:gd name="connsiteY30" fmla="*/ 7838503 h 7844331"/>
              <a:gd name="connsiteX31" fmla="*/ 5401664 w 5861705"/>
              <a:gd name="connsiteY31" fmla="*/ 7802303 h 7844331"/>
              <a:gd name="connsiteX32" fmla="*/ 5357659 w 5861705"/>
              <a:gd name="connsiteY32" fmla="*/ 7844331 h 7844331"/>
              <a:gd name="connsiteX33" fmla="*/ 0 w 5861705"/>
              <a:gd name="connsiteY33" fmla="*/ 7558086 h 7844331"/>
              <a:gd name="connsiteX0" fmla="*/ 0 w 5861705"/>
              <a:gd name="connsiteY0" fmla="*/ 7558086 h 7846277"/>
              <a:gd name="connsiteX1" fmla="*/ 422635 w 5861705"/>
              <a:gd name="connsiteY1" fmla="*/ 0 h 7846277"/>
              <a:gd name="connsiteX2" fmla="*/ 4284892 w 5861705"/>
              <a:gd name="connsiteY2" fmla="*/ 212657 h 7846277"/>
              <a:gd name="connsiteX3" fmla="*/ 5823717 w 5861705"/>
              <a:gd name="connsiteY3" fmla="*/ 306262 h 7846277"/>
              <a:gd name="connsiteX4" fmla="*/ 5861705 w 5861705"/>
              <a:gd name="connsiteY4" fmla="*/ 317988 h 7846277"/>
              <a:gd name="connsiteX5" fmla="*/ 5856220 w 5861705"/>
              <a:gd name="connsiteY5" fmla="*/ 378751 h 7846277"/>
              <a:gd name="connsiteX6" fmla="*/ 5809593 w 5861705"/>
              <a:gd name="connsiteY6" fmla="*/ 1196200 h 7846277"/>
              <a:gd name="connsiteX7" fmla="*/ 5812252 w 5861705"/>
              <a:gd name="connsiteY7" fmla="*/ 1197315 h 7846277"/>
              <a:gd name="connsiteX8" fmla="*/ 5817525 w 5861705"/>
              <a:gd name="connsiteY8" fmla="*/ 1242155 h 7846277"/>
              <a:gd name="connsiteX9" fmla="*/ 5811383 w 5861705"/>
              <a:gd name="connsiteY9" fmla="*/ 1364256 h 7846277"/>
              <a:gd name="connsiteX10" fmla="*/ 5811248 w 5861705"/>
              <a:gd name="connsiteY10" fmla="*/ 1436500 h 7846277"/>
              <a:gd name="connsiteX11" fmla="*/ 5816757 w 5861705"/>
              <a:gd name="connsiteY11" fmla="*/ 1462669 h 7846277"/>
              <a:gd name="connsiteX12" fmla="*/ 5818133 w 5861705"/>
              <a:gd name="connsiteY12" fmla="*/ 1637067 h 7846277"/>
              <a:gd name="connsiteX13" fmla="*/ 5811308 w 5861705"/>
              <a:gd name="connsiteY13" fmla="*/ 1696270 h 7846277"/>
              <a:gd name="connsiteX14" fmla="*/ 5795249 w 5861705"/>
              <a:gd name="connsiteY14" fmla="*/ 1818360 h 7846277"/>
              <a:gd name="connsiteX15" fmla="*/ 5796281 w 5861705"/>
              <a:gd name="connsiteY15" fmla="*/ 1911947 h 7846277"/>
              <a:gd name="connsiteX16" fmla="*/ 5790032 w 5861705"/>
              <a:gd name="connsiteY16" fmla="*/ 1925528 h 7846277"/>
              <a:gd name="connsiteX17" fmla="*/ 5771562 w 5861705"/>
              <a:gd name="connsiteY17" fmla="*/ 2014848 h 7846277"/>
              <a:gd name="connsiteX18" fmla="*/ 5767772 w 5861705"/>
              <a:gd name="connsiteY18" fmla="*/ 2045563 h 7846277"/>
              <a:gd name="connsiteX19" fmla="*/ 5767250 w 5861705"/>
              <a:gd name="connsiteY19" fmla="*/ 2054308 h 7846277"/>
              <a:gd name="connsiteX20" fmla="*/ 5769443 w 5861705"/>
              <a:gd name="connsiteY20" fmla="*/ 2060299 h 7846277"/>
              <a:gd name="connsiteX21" fmla="*/ 5756656 w 5861705"/>
              <a:gd name="connsiteY21" fmla="*/ 2237821 h 7846277"/>
              <a:gd name="connsiteX22" fmla="*/ 5759315 w 5861705"/>
              <a:gd name="connsiteY22" fmla="*/ 2238936 h 7846277"/>
              <a:gd name="connsiteX23" fmla="*/ 5764588 w 5861705"/>
              <a:gd name="connsiteY23" fmla="*/ 2283776 h 7846277"/>
              <a:gd name="connsiteX24" fmla="*/ 5758445 w 5861705"/>
              <a:gd name="connsiteY24" fmla="*/ 2405877 h 7846277"/>
              <a:gd name="connsiteX25" fmla="*/ 5758311 w 5861705"/>
              <a:gd name="connsiteY25" fmla="*/ 2478121 h 7846277"/>
              <a:gd name="connsiteX26" fmla="*/ 5769776 w 5861705"/>
              <a:gd name="connsiteY26" fmla="*/ 2504276 h 7846277"/>
              <a:gd name="connsiteX27" fmla="*/ 5452124 w 5861705"/>
              <a:gd name="connsiteY27" fmla="*/ 7583356 h 7846277"/>
              <a:gd name="connsiteX28" fmla="*/ 5458906 w 5861705"/>
              <a:gd name="connsiteY28" fmla="*/ 7628844 h 7846277"/>
              <a:gd name="connsiteX29" fmla="*/ 5457322 w 5861705"/>
              <a:gd name="connsiteY29" fmla="*/ 7712341 h 7846277"/>
              <a:gd name="connsiteX30" fmla="*/ 5443299 w 5861705"/>
              <a:gd name="connsiteY30" fmla="*/ 7838503 h 7846277"/>
              <a:gd name="connsiteX31" fmla="*/ 5404767 w 5861705"/>
              <a:gd name="connsiteY31" fmla="*/ 7838510 h 7846277"/>
              <a:gd name="connsiteX32" fmla="*/ 5357659 w 5861705"/>
              <a:gd name="connsiteY32" fmla="*/ 7844331 h 7846277"/>
              <a:gd name="connsiteX33" fmla="*/ 0 w 5861705"/>
              <a:gd name="connsiteY33" fmla="*/ 7558086 h 7846277"/>
              <a:gd name="connsiteX0" fmla="*/ 0 w 5861705"/>
              <a:gd name="connsiteY0" fmla="*/ 7558086 h 7899795"/>
              <a:gd name="connsiteX1" fmla="*/ 422635 w 5861705"/>
              <a:gd name="connsiteY1" fmla="*/ 0 h 7899795"/>
              <a:gd name="connsiteX2" fmla="*/ 4284892 w 5861705"/>
              <a:gd name="connsiteY2" fmla="*/ 212657 h 7899795"/>
              <a:gd name="connsiteX3" fmla="*/ 5823717 w 5861705"/>
              <a:gd name="connsiteY3" fmla="*/ 306262 h 7899795"/>
              <a:gd name="connsiteX4" fmla="*/ 5861705 w 5861705"/>
              <a:gd name="connsiteY4" fmla="*/ 317988 h 7899795"/>
              <a:gd name="connsiteX5" fmla="*/ 5856220 w 5861705"/>
              <a:gd name="connsiteY5" fmla="*/ 378751 h 7899795"/>
              <a:gd name="connsiteX6" fmla="*/ 5809593 w 5861705"/>
              <a:gd name="connsiteY6" fmla="*/ 1196200 h 7899795"/>
              <a:gd name="connsiteX7" fmla="*/ 5812252 w 5861705"/>
              <a:gd name="connsiteY7" fmla="*/ 1197315 h 7899795"/>
              <a:gd name="connsiteX8" fmla="*/ 5817525 w 5861705"/>
              <a:gd name="connsiteY8" fmla="*/ 1242155 h 7899795"/>
              <a:gd name="connsiteX9" fmla="*/ 5811383 w 5861705"/>
              <a:gd name="connsiteY9" fmla="*/ 1364256 h 7899795"/>
              <a:gd name="connsiteX10" fmla="*/ 5811248 w 5861705"/>
              <a:gd name="connsiteY10" fmla="*/ 1436500 h 7899795"/>
              <a:gd name="connsiteX11" fmla="*/ 5816757 w 5861705"/>
              <a:gd name="connsiteY11" fmla="*/ 1462669 h 7899795"/>
              <a:gd name="connsiteX12" fmla="*/ 5818133 w 5861705"/>
              <a:gd name="connsiteY12" fmla="*/ 1637067 h 7899795"/>
              <a:gd name="connsiteX13" fmla="*/ 5811308 w 5861705"/>
              <a:gd name="connsiteY13" fmla="*/ 1696270 h 7899795"/>
              <a:gd name="connsiteX14" fmla="*/ 5795249 w 5861705"/>
              <a:gd name="connsiteY14" fmla="*/ 1818360 h 7899795"/>
              <a:gd name="connsiteX15" fmla="*/ 5796281 w 5861705"/>
              <a:gd name="connsiteY15" fmla="*/ 1911947 h 7899795"/>
              <a:gd name="connsiteX16" fmla="*/ 5790032 w 5861705"/>
              <a:gd name="connsiteY16" fmla="*/ 1925528 h 7899795"/>
              <a:gd name="connsiteX17" fmla="*/ 5771562 w 5861705"/>
              <a:gd name="connsiteY17" fmla="*/ 2014848 h 7899795"/>
              <a:gd name="connsiteX18" fmla="*/ 5767772 w 5861705"/>
              <a:gd name="connsiteY18" fmla="*/ 2045563 h 7899795"/>
              <a:gd name="connsiteX19" fmla="*/ 5767250 w 5861705"/>
              <a:gd name="connsiteY19" fmla="*/ 2054308 h 7899795"/>
              <a:gd name="connsiteX20" fmla="*/ 5769443 w 5861705"/>
              <a:gd name="connsiteY20" fmla="*/ 2060299 h 7899795"/>
              <a:gd name="connsiteX21" fmla="*/ 5756656 w 5861705"/>
              <a:gd name="connsiteY21" fmla="*/ 2237821 h 7899795"/>
              <a:gd name="connsiteX22" fmla="*/ 5759315 w 5861705"/>
              <a:gd name="connsiteY22" fmla="*/ 2238936 h 7899795"/>
              <a:gd name="connsiteX23" fmla="*/ 5764588 w 5861705"/>
              <a:gd name="connsiteY23" fmla="*/ 2283776 h 7899795"/>
              <a:gd name="connsiteX24" fmla="*/ 5758445 w 5861705"/>
              <a:gd name="connsiteY24" fmla="*/ 2405877 h 7899795"/>
              <a:gd name="connsiteX25" fmla="*/ 5758311 w 5861705"/>
              <a:gd name="connsiteY25" fmla="*/ 2478121 h 7899795"/>
              <a:gd name="connsiteX26" fmla="*/ 5769776 w 5861705"/>
              <a:gd name="connsiteY26" fmla="*/ 2504276 h 7899795"/>
              <a:gd name="connsiteX27" fmla="*/ 5452124 w 5861705"/>
              <a:gd name="connsiteY27" fmla="*/ 7583356 h 7899795"/>
              <a:gd name="connsiteX28" fmla="*/ 5458906 w 5861705"/>
              <a:gd name="connsiteY28" fmla="*/ 7628844 h 7899795"/>
              <a:gd name="connsiteX29" fmla="*/ 5457322 w 5861705"/>
              <a:gd name="connsiteY29" fmla="*/ 7712341 h 7899795"/>
              <a:gd name="connsiteX30" fmla="*/ 5443299 w 5861705"/>
              <a:gd name="connsiteY30" fmla="*/ 7838503 h 7899795"/>
              <a:gd name="connsiteX31" fmla="*/ 5456205 w 5861705"/>
              <a:gd name="connsiteY31" fmla="*/ 7895727 h 7899795"/>
              <a:gd name="connsiteX32" fmla="*/ 5357659 w 5861705"/>
              <a:gd name="connsiteY32" fmla="*/ 7844331 h 7899795"/>
              <a:gd name="connsiteX33" fmla="*/ 0 w 5861705"/>
              <a:gd name="connsiteY33" fmla="*/ 7558086 h 7899795"/>
              <a:gd name="connsiteX0" fmla="*/ 0 w 5861705"/>
              <a:gd name="connsiteY0" fmla="*/ 7558086 h 7899814"/>
              <a:gd name="connsiteX1" fmla="*/ 422635 w 5861705"/>
              <a:gd name="connsiteY1" fmla="*/ 0 h 7899814"/>
              <a:gd name="connsiteX2" fmla="*/ 4284892 w 5861705"/>
              <a:gd name="connsiteY2" fmla="*/ 212657 h 7899814"/>
              <a:gd name="connsiteX3" fmla="*/ 5823717 w 5861705"/>
              <a:gd name="connsiteY3" fmla="*/ 306262 h 7899814"/>
              <a:gd name="connsiteX4" fmla="*/ 5861705 w 5861705"/>
              <a:gd name="connsiteY4" fmla="*/ 317988 h 7899814"/>
              <a:gd name="connsiteX5" fmla="*/ 5856220 w 5861705"/>
              <a:gd name="connsiteY5" fmla="*/ 378751 h 7899814"/>
              <a:gd name="connsiteX6" fmla="*/ 5809593 w 5861705"/>
              <a:gd name="connsiteY6" fmla="*/ 1196200 h 7899814"/>
              <a:gd name="connsiteX7" fmla="*/ 5812252 w 5861705"/>
              <a:gd name="connsiteY7" fmla="*/ 1197315 h 7899814"/>
              <a:gd name="connsiteX8" fmla="*/ 5817525 w 5861705"/>
              <a:gd name="connsiteY8" fmla="*/ 1242155 h 7899814"/>
              <a:gd name="connsiteX9" fmla="*/ 5811383 w 5861705"/>
              <a:gd name="connsiteY9" fmla="*/ 1364256 h 7899814"/>
              <a:gd name="connsiteX10" fmla="*/ 5811248 w 5861705"/>
              <a:gd name="connsiteY10" fmla="*/ 1436500 h 7899814"/>
              <a:gd name="connsiteX11" fmla="*/ 5816757 w 5861705"/>
              <a:gd name="connsiteY11" fmla="*/ 1462669 h 7899814"/>
              <a:gd name="connsiteX12" fmla="*/ 5818133 w 5861705"/>
              <a:gd name="connsiteY12" fmla="*/ 1637067 h 7899814"/>
              <a:gd name="connsiteX13" fmla="*/ 5811308 w 5861705"/>
              <a:gd name="connsiteY13" fmla="*/ 1696270 h 7899814"/>
              <a:gd name="connsiteX14" fmla="*/ 5795249 w 5861705"/>
              <a:gd name="connsiteY14" fmla="*/ 1818360 h 7899814"/>
              <a:gd name="connsiteX15" fmla="*/ 5796281 w 5861705"/>
              <a:gd name="connsiteY15" fmla="*/ 1911947 h 7899814"/>
              <a:gd name="connsiteX16" fmla="*/ 5790032 w 5861705"/>
              <a:gd name="connsiteY16" fmla="*/ 1925528 h 7899814"/>
              <a:gd name="connsiteX17" fmla="*/ 5771562 w 5861705"/>
              <a:gd name="connsiteY17" fmla="*/ 2014848 h 7899814"/>
              <a:gd name="connsiteX18" fmla="*/ 5767772 w 5861705"/>
              <a:gd name="connsiteY18" fmla="*/ 2045563 h 7899814"/>
              <a:gd name="connsiteX19" fmla="*/ 5767250 w 5861705"/>
              <a:gd name="connsiteY19" fmla="*/ 2054308 h 7899814"/>
              <a:gd name="connsiteX20" fmla="*/ 5769443 w 5861705"/>
              <a:gd name="connsiteY20" fmla="*/ 2060299 h 7899814"/>
              <a:gd name="connsiteX21" fmla="*/ 5756656 w 5861705"/>
              <a:gd name="connsiteY21" fmla="*/ 2237821 h 7899814"/>
              <a:gd name="connsiteX22" fmla="*/ 5759315 w 5861705"/>
              <a:gd name="connsiteY22" fmla="*/ 2238936 h 7899814"/>
              <a:gd name="connsiteX23" fmla="*/ 5764588 w 5861705"/>
              <a:gd name="connsiteY23" fmla="*/ 2283776 h 7899814"/>
              <a:gd name="connsiteX24" fmla="*/ 5758445 w 5861705"/>
              <a:gd name="connsiteY24" fmla="*/ 2405877 h 7899814"/>
              <a:gd name="connsiteX25" fmla="*/ 5758311 w 5861705"/>
              <a:gd name="connsiteY25" fmla="*/ 2478121 h 7899814"/>
              <a:gd name="connsiteX26" fmla="*/ 5769776 w 5861705"/>
              <a:gd name="connsiteY26" fmla="*/ 2504276 h 7899814"/>
              <a:gd name="connsiteX27" fmla="*/ 5452124 w 5861705"/>
              <a:gd name="connsiteY27" fmla="*/ 7583356 h 7899814"/>
              <a:gd name="connsiteX28" fmla="*/ 5458906 w 5861705"/>
              <a:gd name="connsiteY28" fmla="*/ 7628844 h 7899814"/>
              <a:gd name="connsiteX29" fmla="*/ 5457322 w 5861705"/>
              <a:gd name="connsiteY29" fmla="*/ 7712341 h 7899814"/>
              <a:gd name="connsiteX30" fmla="*/ 5443299 w 5861705"/>
              <a:gd name="connsiteY30" fmla="*/ 7838503 h 7899814"/>
              <a:gd name="connsiteX31" fmla="*/ 5456205 w 5861705"/>
              <a:gd name="connsiteY31" fmla="*/ 7895727 h 7899814"/>
              <a:gd name="connsiteX32" fmla="*/ 5357659 w 5861705"/>
              <a:gd name="connsiteY32" fmla="*/ 7844331 h 7899814"/>
              <a:gd name="connsiteX33" fmla="*/ 0 w 5861705"/>
              <a:gd name="connsiteY33" fmla="*/ 7558086 h 7899814"/>
              <a:gd name="connsiteX0" fmla="*/ 0 w 5861705"/>
              <a:gd name="connsiteY0" fmla="*/ 7558086 h 7846306"/>
              <a:gd name="connsiteX1" fmla="*/ 422635 w 5861705"/>
              <a:gd name="connsiteY1" fmla="*/ 0 h 7846306"/>
              <a:gd name="connsiteX2" fmla="*/ 4284892 w 5861705"/>
              <a:gd name="connsiteY2" fmla="*/ 212657 h 7846306"/>
              <a:gd name="connsiteX3" fmla="*/ 5823717 w 5861705"/>
              <a:gd name="connsiteY3" fmla="*/ 306262 h 7846306"/>
              <a:gd name="connsiteX4" fmla="*/ 5861705 w 5861705"/>
              <a:gd name="connsiteY4" fmla="*/ 317988 h 7846306"/>
              <a:gd name="connsiteX5" fmla="*/ 5856220 w 5861705"/>
              <a:gd name="connsiteY5" fmla="*/ 378751 h 7846306"/>
              <a:gd name="connsiteX6" fmla="*/ 5809593 w 5861705"/>
              <a:gd name="connsiteY6" fmla="*/ 1196200 h 7846306"/>
              <a:gd name="connsiteX7" fmla="*/ 5812252 w 5861705"/>
              <a:gd name="connsiteY7" fmla="*/ 1197315 h 7846306"/>
              <a:gd name="connsiteX8" fmla="*/ 5817525 w 5861705"/>
              <a:gd name="connsiteY8" fmla="*/ 1242155 h 7846306"/>
              <a:gd name="connsiteX9" fmla="*/ 5811383 w 5861705"/>
              <a:gd name="connsiteY9" fmla="*/ 1364256 h 7846306"/>
              <a:gd name="connsiteX10" fmla="*/ 5811248 w 5861705"/>
              <a:gd name="connsiteY10" fmla="*/ 1436500 h 7846306"/>
              <a:gd name="connsiteX11" fmla="*/ 5816757 w 5861705"/>
              <a:gd name="connsiteY11" fmla="*/ 1462669 h 7846306"/>
              <a:gd name="connsiteX12" fmla="*/ 5818133 w 5861705"/>
              <a:gd name="connsiteY12" fmla="*/ 1637067 h 7846306"/>
              <a:gd name="connsiteX13" fmla="*/ 5811308 w 5861705"/>
              <a:gd name="connsiteY13" fmla="*/ 1696270 h 7846306"/>
              <a:gd name="connsiteX14" fmla="*/ 5795249 w 5861705"/>
              <a:gd name="connsiteY14" fmla="*/ 1818360 h 7846306"/>
              <a:gd name="connsiteX15" fmla="*/ 5796281 w 5861705"/>
              <a:gd name="connsiteY15" fmla="*/ 1911947 h 7846306"/>
              <a:gd name="connsiteX16" fmla="*/ 5790032 w 5861705"/>
              <a:gd name="connsiteY16" fmla="*/ 1925528 h 7846306"/>
              <a:gd name="connsiteX17" fmla="*/ 5771562 w 5861705"/>
              <a:gd name="connsiteY17" fmla="*/ 2014848 h 7846306"/>
              <a:gd name="connsiteX18" fmla="*/ 5767772 w 5861705"/>
              <a:gd name="connsiteY18" fmla="*/ 2045563 h 7846306"/>
              <a:gd name="connsiteX19" fmla="*/ 5767250 w 5861705"/>
              <a:gd name="connsiteY19" fmla="*/ 2054308 h 7846306"/>
              <a:gd name="connsiteX20" fmla="*/ 5769443 w 5861705"/>
              <a:gd name="connsiteY20" fmla="*/ 2060299 h 7846306"/>
              <a:gd name="connsiteX21" fmla="*/ 5756656 w 5861705"/>
              <a:gd name="connsiteY21" fmla="*/ 2237821 h 7846306"/>
              <a:gd name="connsiteX22" fmla="*/ 5759315 w 5861705"/>
              <a:gd name="connsiteY22" fmla="*/ 2238936 h 7846306"/>
              <a:gd name="connsiteX23" fmla="*/ 5764588 w 5861705"/>
              <a:gd name="connsiteY23" fmla="*/ 2283776 h 7846306"/>
              <a:gd name="connsiteX24" fmla="*/ 5758445 w 5861705"/>
              <a:gd name="connsiteY24" fmla="*/ 2405877 h 7846306"/>
              <a:gd name="connsiteX25" fmla="*/ 5758311 w 5861705"/>
              <a:gd name="connsiteY25" fmla="*/ 2478121 h 7846306"/>
              <a:gd name="connsiteX26" fmla="*/ 5769776 w 5861705"/>
              <a:gd name="connsiteY26" fmla="*/ 2504276 h 7846306"/>
              <a:gd name="connsiteX27" fmla="*/ 5452124 w 5861705"/>
              <a:gd name="connsiteY27" fmla="*/ 7583356 h 7846306"/>
              <a:gd name="connsiteX28" fmla="*/ 5458906 w 5861705"/>
              <a:gd name="connsiteY28" fmla="*/ 7628844 h 7846306"/>
              <a:gd name="connsiteX29" fmla="*/ 5457322 w 5861705"/>
              <a:gd name="connsiteY29" fmla="*/ 7712341 h 7846306"/>
              <a:gd name="connsiteX30" fmla="*/ 5443299 w 5861705"/>
              <a:gd name="connsiteY30" fmla="*/ 7838503 h 7846306"/>
              <a:gd name="connsiteX31" fmla="*/ 5404768 w 5861705"/>
              <a:gd name="connsiteY31" fmla="*/ 7838511 h 7846306"/>
              <a:gd name="connsiteX32" fmla="*/ 5357659 w 5861705"/>
              <a:gd name="connsiteY32" fmla="*/ 7844331 h 7846306"/>
              <a:gd name="connsiteX33" fmla="*/ 0 w 5861705"/>
              <a:gd name="connsiteY33" fmla="*/ 7558086 h 7846306"/>
              <a:gd name="connsiteX0" fmla="*/ 0 w 5861705"/>
              <a:gd name="connsiteY0" fmla="*/ 7558086 h 7844331"/>
              <a:gd name="connsiteX1" fmla="*/ 422635 w 5861705"/>
              <a:gd name="connsiteY1" fmla="*/ 0 h 7844331"/>
              <a:gd name="connsiteX2" fmla="*/ 4284892 w 5861705"/>
              <a:gd name="connsiteY2" fmla="*/ 212657 h 7844331"/>
              <a:gd name="connsiteX3" fmla="*/ 5823717 w 5861705"/>
              <a:gd name="connsiteY3" fmla="*/ 306262 h 7844331"/>
              <a:gd name="connsiteX4" fmla="*/ 5861705 w 5861705"/>
              <a:gd name="connsiteY4" fmla="*/ 317988 h 7844331"/>
              <a:gd name="connsiteX5" fmla="*/ 5856220 w 5861705"/>
              <a:gd name="connsiteY5" fmla="*/ 378751 h 7844331"/>
              <a:gd name="connsiteX6" fmla="*/ 5809593 w 5861705"/>
              <a:gd name="connsiteY6" fmla="*/ 1196200 h 7844331"/>
              <a:gd name="connsiteX7" fmla="*/ 5812252 w 5861705"/>
              <a:gd name="connsiteY7" fmla="*/ 1197315 h 7844331"/>
              <a:gd name="connsiteX8" fmla="*/ 5817525 w 5861705"/>
              <a:gd name="connsiteY8" fmla="*/ 1242155 h 7844331"/>
              <a:gd name="connsiteX9" fmla="*/ 5811383 w 5861705"/>
              <a:gd name="connsiteY9" fmla="*/ 1364256 h 7844331"/>
              <a:gd name="connsiteX10" fmla="*/ 5811248 w 5861705"/>
              <a:gd name="connsiteY10" fmla="*/ 1436500 h 7844331"/>
              <a:gd name="connsiteX11" fmla="*/ 5816757 w 5861705"/>
              <a:gd name="connsiteY11" fmla="*/ 1462669 h 7844331"/>
              <a:gd name="connsiteX12" fmla="*/ 5818133 w 5861705"/>
              <a:gd name="connsiteY12" fmla="*/ 1637067 h 7844331"/>
              <a:gd name="connsiteX13" fmla="*/ 5811308 w 5861705"/>
              <a:gd name="connsiteY13" fmla="*/ 1696270 h 7844331"/>
              <a:gd name="connsiteX14" fmla="*/ 5795249 w 5861705"/>
              <a:gd name="connsiteY14" fmla="*/ 1818360 h 7844331"/>
              <a:gd name="connsiteX15" fmla="*/ 5796281 w 5861705"/>
              <a:gd name="connsiteY15" fmla="*/ 1911947 h 7844331"/>
              <a:gd name="connsiteX16" fmla="*/ 5790032 w 5861705"/>
              <a:gd name="connsiteY16" fmla="*/ 1925528 h 7844331"/>
              <a:gd name="connsiteX17" fmla="*/ 5771562 w 5861705"/>
              <a:gd name="connsiteY17" fmla="*/ 2014848 h 7844331"/>
              <a:gd name="connsiteX18" fmla="*/ 5767772 w 5861705"/>
              <a:gd name="connsiteY18" fmla="*/ 2045563 h 7844331"/>
              <a:gd name="connsiteX19" fmla="*/ 5767250 w 5861705"/>
              <a:gd name="connsiteY19" fmla="*/ 2054308 h 7844331"/>
              <a:gd name="connsiteX20" fmla="*/ 5769443 w 5861705"/>
              <a:gd name="connsiteY20" fmla="*/ 2060299 h 7844331"/>
              <a:gd name="connsiteX21" fmla="*/ 5756656 w 5861705"/>
              <a:gd name="connsiteY21" fmla="*/ 2237821 h 7844331"/>
              <a:gd name="connsiteX22" fmla="*/ 5759315 w 5861705"/>
              <a:gd name="connsiteY22" fmla="*/ 2238936 h 7844331"/>
              <a:gd name="connsiteX23" fmla="*/ 5764588 w 5861705"/>
              <a:gd name="connsiteY23" fmla="*/ 2283776 h 7844331"/>
              <a:gd name="connsiteX24" fmla="*/ 5758445 w 5861705"/>
              <a:gd name="connsiteY24" fmla="*/ 2405877 h 7844331"/>
              <a:gd name="connsiteX25" fmla="*/ 5758311 w 5861705"/>
              <a:gd name="connsiteY25" fmla="*/ 2478121 h 7844331"/>
              <a:gd name="connsiteX26" fmla="*/ 5769776 w 5861705"/>
              <a:gd name="connsiteY26" fmla="*/ 2504276 h 7844331"/>
              <a:gd name="connsiteX27" fmla="*/ 5452124 w 5861705"/>
              <a:gd name="connsiteY27" fmla="*/ 7583356 h 7844331"/>
              <a:gd name="connsiteX28" fmla="*/ 5458906 w 5861705"/>
              <a:gd name="connsiteY28" fmla="*/ 7628844 h 7844331"/>
              <a:gd name="connsiteX29" fmla="*/ 5457322 w 5861705"/>
              <a:gd name="connsiteY29" fmla="*/ 7712341 h 7844331"/>
              <a:gd name="connsiteX30" fmla="*/ 5443299 w 5861705"/>
              <a:gd name="connsiteY30" fmla="*/ 7838503 h 7844331"/>
              <a:gd name="connsiteX31" fmla="*/ 5404768 w 5861705"/>
              <a:gd name="connsiteY31" fmla="*/ 7838511 h 7844331"/>
              <a:gd name="connsiteX32" fmla="*/ 5357659 w 5861705"/>
              <a:gd name="connsiteY32" fmla="*/ 7844331 h 7844331"/>
              <a:gd name="connsiteX33" fmla="*/ 0 w 5861705"/>
              <a:gd name="connsiteY33" fmla="*/ 7558086 h 7844331"/>
              <a:gd name="connsiteX0" fmla="*/ 0 w 5861705"/>
              <a:gd name="connsiteY0" fmla="*/ 7558086 h 7847548"/>
              <a:gd name="connsiteX1" fmla="*/ 422635 w 5861705"/>
              <a:gd name="connsiteY1" fmla="*/ 0 h 7847548"/>
              <a:gd name="connsiteX2" fmla="*/ 4284892 w 5861705"/>
              <a:gd name="connsiteY2" fmla="*/ 212657 h 7847548"/>
              <a:gd name="connsiteX3" fmla="*/ 5823717 w 5861705"/>
              <a:gd name="connsiteY3" fmla="*/ 306262 h 7847548"/>
              <a:gd name="connsiteX4" fmla="*/ 5861705 w 5861705"/>
              <a:gd name="connsiteY4" fmla="*/ 317988 h 7847548"/>
              <a:gd name="connsiteX5" fmla="*/ 5856220 w 5861705"/>
              <a:gd name="connsiteY5" fmla="*/ 378751 h 7847548"/>
              <a:gd name="connsiteX6" fmla="*/ 5809593 w 5861705"/>
              <a:gd name="connsiteY6" fmla="*/ 1196200 h 7847548"/>
              <a:gd name="connsiteX7" fmla="*/ 5812252 w 5861705"/>
              <a:gd name="connsiteY7" fmla="*/ 1197315 h 7847548"/>
              <a:gd name="connsiteX8" fmla="*/ 5817525 w 5861705"/>
              <a:gd name="connsiteY8" fmla="*/ 1242155 h 7847548"/>
              <a:gd name="connsiteX9" fmla="*/ 5811383 w 5861705"/>
              <a:gd name="connsiteY9" fmla="*/ 1364256 h 7847548"/>
              <a:gd name="connsiteX10" fmla="*/ 5811248 w 5861705"/>
              <a:gd name="connsiteY10" fmla="*/ 1436500 h 7847548"/>
              <a:gd name="connsiteX11" fmla="*/ 5816757 w 5861705"/>
              <a:gd name="connsiteY11" fmla="*/ 1462669 h 7847548"/>
              <a:gd name="connsiteX12" fmla="*/ 5818133 w 5861705"/>
              <a:gd name="connsiteY12" fmla="*/ 1637067 h 7847548"/>
              <a:gd name="connsiteX13" fmla="*/ 5811308 w 5861705"/>
              <a:gd name="connsiteY13" fmla="*/ 1696270 h 7847548"/>
              <a:gd name="connsiteX14" fmla="*/ 5795249 w 5861705"/>
              <a:gd name="connsiteY14" fmla="*/ 1818360 h 7847548"/>
              <a:gd name="connsiteX15" fmla="*/ 5796281 w 5861705"/>
              <a:gd name="connsiteY15" fmla="*/ 1911947 h 7847548"/>
              <a:gd name="connsiteX16" fmla="*/ 5790032 w 5861705"/>
              <a:gd name="connsiteY16" fmla="*/ 1925528 h 7847548"/>
              <a:gd name="connsiteX17" fmla="*/ 5771562 w 5861705"/>
              <a:gd name="connsiteY17" fmla="*/ 2014848 h 7847548"/>
              <a:gd name="connsiteX18" fmla="*/ 5767772 w 5861705"/>
              <a:gd name="connsiteY18" fmla="*/ 2045563 h 7847548"/>
              <a:gd name="connsiteX19" fmla="*/ 5767250 w 5861705"/>
              <a:gd name="connsiteY19" fmla="*/ 2054308 h 7847548"/>
              <a:gd name="connsiteX20" fmla="*/ 5769443 w 5861705"/>
              <a:gd name="connsiteY20" fmla="*/ 2060299 h 7847548"/>
              <a:gd name="connsiteX21" fmla="*/ 5756656 w 5861705"/>
              <a:gd name="connsiteY21" fmla="*/ 2237821 h 7847548"/>
              <a:gd name="connsiteX22" fmla="*/ 5759315 w 5861705"/>
              <a:gd name="connsiteY22" fmla="*/ 2238936 h 7847548"/>
              <a:gd name="connsiteX23" fmla="*/ 5764588 w 5861705"/>
              <a:gd name="connsiteY23" fmla="*/ 2283776 h 7847548"/>
              <a:gd name="connsiteX24" fmla="*/ 5758445 w 5861705"/>
              <a:gd name="connsiteY24" fmla="*/ 2405877 h 7847548"/>
              <a:gd name="connsiteX25" fmla="*/ 5758311 w 5861705"/>
              <a:gd name="connsiteY25" fmla="*/ 2478121 h 7847548"/>
              <a:gd name="connsiteX26" fmla="*/ 5769776 w 5861705"/>
              <a:gd name="connsiteY26" fmla="*/ 2504276 h 7847548"/>
              <a:gd name="connsiteX27" fmla="*/ 5452124 w 5861705"/>
              <a:gd name="connsiteY27" fmla="*/ 7583356 h 7847548"/>
              <a:gd name="connsiteX28" fmla="*/ 5458906 w 5861705"/>
              <a:gd name="connsiteY28" fmla="*/ 7628844 h 7847548"/>
              <a:gd name="connsiteX29" fmla="*/ 5457322 w 5861705"/>
              <a:gd name="connsiteY29" fmla="*/ 7712341 h 7847548"/>
              <a:gd name="connsiteX30" fmla="*/ 5446339 w 5861705"/>
              <a:gd name="connsiteY30" fmla="*/ 7847548 h 7847548"/>
              <a:gd name="connsiteX31" fmla="*/ 5404768 w 5861705"/>
              <a:gd name="connsiteY31" fmla="*/ 7838511 h 7847548"/>
              <a:gd name="connsiteX32" fmla="*/ 5357659 w 5861705"/>
              <a:gd name="connsiteY32" fmla="*/ 7844331 h 7847548"/>
              <a:gd name="connsiteX33" fmla="*/ 0 w 5861705"/>
              <a:gd name="connsiteY33" fmla="*/ 7558086 h 7847548"/>
              <a:gd name="connsiteX0" fmla="*/ 0 w 5861705"/>
              <a:gd name="connsiteY0" fmla="*/ 7558086 h 7847548"/>
              <a:gd name="connsiteX1" fmla="*/ 422635 w 5861705"/>
              <a:gd name="connsiteY1" fmla="*/ 0 h 7847548"/>
              <a:gd name="connsiteX2" fmla="*/ 4284892 w 5861705"/>
              <a:gd name="connsiteY2" fmla="*/ 212657 h 7847548"/>
              <a:gd name="connsiteX3" fmla="*/ 5823717 w 5861705"/>
              <a:gd name="connsiteY3" fmla="*/ 306262 h 7847548"/>
              <a:gd name="connsiteX4" fmla="*/ 5861705 w 5861705"/>
              <a:gd name="connsiteY4" fmla="*/ 317988 h 7847548"/>
              <a:gd name="connsiteX5" fmla="*/ 5856220 w 5861705"/>
              <a:gd name="connsiteY5" fmla="*/ 378751 h 7847548"/>
              <a:gd name="connsiteX6" fmla="*/ 5809593 w 5861705"/>
              <a:gd name="connsiteY6" fmla="*/ 1196200 h 7847548"/>
              <a:gd name="connsiteX7" fmla="*/ 5812252 w 5861705"/>
              <a:gd name="connsiteY7" fmla="*/ 1197315 h 7847548"/>
              <a:gd name="connsiteX8" fmla="*/ 5817525 w 5861705"/>
              <a:gd name="connsiteY8" fmla="*/ 1242155 h 7847548"/>
              <a:gd name="connsiteX9" fmla="*/ 5811383 w 5861705"/>
              <a:gd name="connsiteY9" fmla="*/ 1364256 h 7847548"/>
              <a:gd name="connsiteX10" fmla="*/ 5811248 w 5861705"/>
              <a:gd name="connsiteY10" fmla="*/ 1436500 h 7847548"/>
              <a:gd name="connsiteX11" fmla="*/ 5816757 w 5861705"/>
              <a:gd name="connsiteY11" fmla="*/ 1462669 h 7847548"/>
              <a:gd name="connsiteX12" fmla="*/ 5818133 w 5861705"/>
              <a:gd name="connsiteY12" fmla="*/ 1637067 h 7847548"/>
              <a:gd name="connsiteX13" fmla="*/ 5811308 w 5861705"/>
              <a:gd name="connsiteY13" fmla="*/ 1696270 h 7847548"/>
              <a:gd name="connsiteX14" fmla="*/ 5795249 w 5861705"/>
              <a:gd name="connsiteY14" fmla="*/ 1818360 h 7847548"/>
              <a:gd name="connsiteX15" fmla="*/ 5796281 w 5861705"/>
              <a:gd name="connsiteY15" fmla="*/ 1911947 h 7847548"/>
              <a:gd name="connsiteX16" fmla="*/ 5790032 w 5861705"/>
              <a:gd name="connsiteY16" fmla="*/ 1925528 h 7847548"/>
              <a:gd name="connsiteX17" fmla="*/ 5771562 w 5861705"/>
              <a:gd name="connsiteY17" fmla="*/ 2014848 h 7847548"/>
              <a:gd name="connsiteX18" fmla="*/ 5767772 w 5861705"/>
              <a:gd name="connsiteY18" fmla="*/ 2045563 h 7847548"/>
              <a:gd name="connsiteX19" fmla="*/ 5767250 w 5861705"/>
              <a:gd name="connsiteY19" fmla="*/ 2054308 h 7847548"/>
              <a:gd name="connsiteX20" fmla="*/ 5769443 w 5861705"/>
              <a:gd name="connsiteY20" fmla="*/ 2060299 h 7847548"/>
              <a:gd name="connsiteX21" fmla="*/ 5756656 w 5861705"/>
              <a:gd name="connsiteY21" fmla="*/ 2237821 h 7847548"/>
              <a:gd name="connsiteX22" fmla="*/ 5759315 w 5861705"/>
              <a:gd name="connsiteY22" fmla="*/ 2238936 h 7847548"/>
              <a:gd name="connsiteX23" fmla="*/ 5764588 w 5861705"/>
              <a:gd name="connsiteY23" fmla="*/ 2283776 h 7847548"/>
              <a:gd name="connsiteX24" fmla="*/ 5758445 w 5861705"/>
              <a:gd name="connsiteY24" fmla="*/ 2405877 h 7847548"/>
              <a:gd name="connsiteX25" fmla="*/ 5758311 w 5861705"/>
              <a:gd name="connsiteY25" fmla="*/ 2478121 h 7847548"/>
              <a:gd name="connsiteX26" fmla="*/ 5769776 w 5861705"/>
              <a:gd name="connsiteY26" fmla="*/ 2504276 h 7847548"/>
              <a:gd name="connsiteX27" fmla="*/ 5464166 w 5861705"/>
              <a:gd name="connsiteY27" fmla="*/ 7571255 h 7847548"/>
              <a:gd name="connsiteX28" fmla="*/ 5458906 w 5861705"/>
              <a:gd name="connsiteY28" fmla="*/ 7628844 h 7847548"/>
              <a:gd name="connsiteX29" fmla="*/ 5457322 w 5861705"/>
              <a:gd name="connsiteY29" fmla="*/ 7712341 h 7847548"/>
              <a:gd name="connsiteX30" fmla="*/ 5446339 w 5861705"/>
              <a:gd name="connsiteY30" fmla="*/ 7847548 h 7847548"/>
              <a:gd name="connsiteX31" fmla="*/ 5404768 w 5861705"/>
              <a:gd name="connsiteY31" fmla="*/ 7838511 h 7847548"/>
              <a:gd name="connsiteX32" fmla="*/ 5357659 w 5861705"/>
              <a:gd name="connsiteY32" fmla="*/ 7844331 h 7847548"/>
              <a:gd name="connsiteX33" fmla="*/ 0 w 5861705"/>
              <a:gd name="connsiteY33" fmla="*/ 7558086 h 7847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861705" h="7847548">
                <a:moveTo>
                  <a:pt x="0" y="7558086"/>
                </a:moveTo>
                <a:lnTo>
                  <a:pt x="422635" y="0"/>
                </a:lnTo>
                <a:cubicBezTo>
                  <a:pt x="838381" y="38687"/>
                  <a:pt x="3467477" y="165782"/>
                  <a:pt x="4284892" y="212657"/>
                </a:cubicBezTo>
                <a:lnTo>
                  <a:pt x="5823717" y="306262"/>
                </a:lnTo>
                <a:lnTo>
                  <a:pt x="5861705" y="317988"/>
                </a:lnTo>
                <a:cubicBezTo>
                  <a:pt x="5860949" y="331104"/>
                  <a:pt x="5856976" y="365634"/>
                  <a:pt x="5856220" y="378751"/>
                </a:cubicBezTo>
                <a:lnTo>
                  <a:pt x="5809593" y="1196200"/>
                </a:lnTo>
                <a:lnTo>
                  <a:pt x="5812252" y="1197315"/>
                </a:lnTo>
                <a:cubicBezTo>
                  <a:pt x="5814097" y="1205194"/>
                  <a:pt x="5817670" y="1214331"/>
                  <a:pt x="5817525" y="1242155"/>
                </a:cubicBezTo>
                <a:cubicBezTo>
                  <a:pt x="5803650" y="1275988"/>
                  <a:pt x="5829838" y="1322274"/>
                  <a:pt x="5811383" y="1364256"/>
                </a:cubicBezTo>
                <a:cubicBezTo>
                  <a:pt x="5806611" y="1379695"/>
                  <a:pt x="5804189" y="1427474"/>
                  <a:pt x="5811248" y="1436500"/>
                </a:cubicBezTo>
                <a:cubicBezTo>
                  <a:pt x="5812292" y="1446460"/>
                  <a:pt x="5808890" y="1458085"/>
                  <a:pt x="5816757" y="1462669"/>
                </a:cubicBezTo>
                <a:cubicBezTo>
                  <a:pt x="5817904" y="1496096"/>
                  <a:pt x="5819041" y="1598134"/>
                  <a:pt x="5818133" y="1637067"/>
                </a:cubicBezTo>
                <a:cubicBezTo>
                  <a:pt x="5817758" y="1650959"/>
                  <a:pt x="5811683" y="1682378"/>
                  <a:pt x="5811308" y="1696270"/>
                </a:cubicBezTo>
                <a:cubicBezTo>
                  <a:pt x="5805239" y="1761897"/>
                  <a:pt x="5801501" y="1777871"/>
                  <a:pt x="5795249" y="1818360"/>
                </a:cubicBezTo>
                <a:cubicBezTo>
                  <a:pt x="5795594" y="1849556"/>
                  <a:pt x="5795937" y="1880752"/>
                  <a:pt x="5796281" y="1911947"/>
                </a:cubicBezTo>
                <a:lnTo>
                  <a:pt x="5790032" y="1925528"/>
                </a:lnTo>
                <a:cubicBezTo>
                  <a:pt x="5782235" y="1956870"/>
                  <a:pt x="5786265" y="1995387"/>
                  <a:pt x="5771562" y="2014848"/>
                </a:cubicBezTo>
                <a:lnTo>
                  <a:pt x="5767772" y="2045563"/>
                </a:lnTo>
                <a:lnTo>
                  <a:pt x="5767250" y="2054308"/>
                </a:lnTo>
                <a:lnTo>
                  <a:pt x="5769443" y="2060299"/>
                </a:lnTo>
                <a:cubicBezTo>
                  <a:pt x="5767678" y="2090884"/>
                  <a:pt x="5758344" y="2208048"/>
                  <a:pt x="5756656" y="2237821"/>
                </a:cubicBezTo>
                <a:lnTo>
                  <a:pt x="5759315" y="2238936"/>
                </a:lnTo>
                <a:cubicBezTo>
                  <a:pt x="5761160" y="2246816"/>
                  <a:pt x="5764733" y="2255952"/>
                  <a:pt x="5764588" y="2283776"/>
                </a:cubicBezTo>
                <a:cubicBezTo>
                  <a:pt x="5750713" y="2317609"/>
                  <a:pt x="5776901" y="2363895"/>
                  <a:pt x="5758445" y="2405877"/>
                </a:cubicBezTo>
                <a:cubicBezTo>
                  <a:pt x="5753674" y="2421317"/>
                  <a:pt x="5751252" y="2469095"/>
                  <a:pt x="5758311" y="2478121"/>
                </a:cubicBezTo>
                <a:cubicBezTo>
                  <a:pt x="5759354" y="2488081"/>
                  <a:pt x="5761910" y="2499692"/>
                  <a:pt x="5769776" y="2504276"/>
                </a:cubicBezTo>
                <a:cubicBezTo>
                  <a:pt x="5718745" y="3355149"/>
                  <a:pt x="5519949" y="6717151"/>
                  <a:pt x="5464166" y="7571255"/>
                </a:cubicBezTo>
                <a:lnTo>
                  <a:pt x="5458906" y="7628844"/>
                </a:lnTo>
                <a:cubicBezTo>
                  <a:pt x="5466316" y="7638649"/>
                  <a:pt x="5459416" y="7675890"/>
                  <a:pt x="5457322" y="7712341"/>
                </a:cubicBezTo>
                <a:cubicBezTo>
                  <a:pt x="5455228" y="7748792"/>
                  <a:pt x="5450686" y="7819165"/>
                  <a:pt x="5446339" y="7847548"/>
                </a:cubicBezTo>
                <a:lnTo>
                  <a:pt x="5404768" y="7838511"/>
                </a:lnTo>
                <a:cubicBezTo>
                  <a:pt x="5379109" y="7846256"/>
                  <a:pt x="5363119" y="7815081"/>
                  <a:pt x="5357659" y="7844331"/>
                </a:cubicBezTo>
                <a:lnTo>
                  <a:pt x="0" y="755808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AA915C90-AF7C-46F0-A7FC-71177DC6042E}"/>
              </a:ext>
            </a:extLst>
          </p:cNvPr>
          <p:cNvSpPr>
            <a:spLocks noGrp="1"/>
          </p:cNvSpPr>
          <p:nvPr>
            <p:ph type="ctrTitle"/>
          </p:nvPr>
        </p:nvSpPr>
        <p:spPr>
          <a:xfrm>
            <a:off x="7903029" y="3722913"/>
            <a:ext cx="3709852" cy="2044994"/>
          </a:xfrm>
        </p:spPr>
        <p:txBody>
          <a:bodyPr>
            <a:normAutofit/>
          </a:bodyPr>
          <a:lstStyle/>
          <a:p>
            <a:pPr algn="r"/>
            <a:r>
              <a:rPr lang="el-GR" dirty="0">
                <a:solidFill>
                  <a:schemeClr val="bg1"/>
                </a:solidFill>
                <a:highlight>
                  <a:srgbClr val="0000FF"/>
                </a:highlight>
              </a:rPr>
              <a:t>Ψηφιακός πολίτης</a:t>
            </a:r>
          </a:p>
        </p:txBody>
      </p:sp>
      <p:sp>
        <p:nvSpPr>
          <p:cNvPr id="3" name="Υπότιτλος 2">
            <a:extLst>
              <a:ext uri="{FF2B5EF4-FFF2-40B4-BE49-F238E27FC236}">
                <a16:creationId xmlns:a16="http://schemas.microsoft.com/office/drawing/2014/main" id="{DB4743A2-92EE-48A6-AB1A-53CC66996AD4}"/>
              </a:ext>
            </a:extLst>
          </p:cNvPr>
          <p:cNvSpPr>
            <a:spLocks noGrp="1"/>
          </p:cNvSpPr>
          <p:nvPr>
            <p:ph type="subTitle" idx="1"/>
          </p:nvPr>
        </p:nvSpPr>
        <p:spPr>
          <a:xfrm>
            <a:off x="7910945" y="2355272"/>
            <a:ext cx="4391891" cy="360219"/>
          </a:xfrm>
        </p:spPr>
        <p:txBody>
          <a:bodyPr>
            <a:normAutofit fontScale="92500" lnSpcReduction="20000"/>
          </a:bodyPr>
          <a:lstStyle/>
          <a:p>
            <a:pPr algn="ctr"/>
            <a:r>
              <a:rPr lang="el-GR" sz="1800" b="1" i="1" dirty="0"/>
              <a:t>ΠΟΛΙΤΙΚΗ ΠΑΙΔΕΙΑ Α’ ΛΥΚΕΙΟΥ </a:t>
            </a:r>
            <a:endParaRPr lang="el-GR" sz="2400" b="1" i="1" dirty="0"/>
          </a:p>
        </p:txBody>
      </p:sp>
      <p:sp>
        <p:nvSpPr>
          <p:cNvPr id="91" name="Freeform: Shape 90">
            <a:extLst>
              <a:ext uri="{FF2B5EF4-FFF2-40B4-BE49-F238E27FC236}">
                <a16:creationId xmlns:a16="http://schemas.microsoft.com/office/drawing/2014/main" id="{7195E4CC-9DB3-4867-A2AE-A5B61BC90A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315580" y="5050170"/>
            <a:ext cx="444795" cy="1868387"/>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2">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3" name="Group 92">
            <a:extLst>
              <a:ext uri="{FF2B5EF4-FFF2-40B4-BE49-F238E27FC236}">
                <a16:creationId xmlns:a16="http://schemas.microsoft.com/office/drawing/2014/main" id="{0B50B059-6E3B-4246-81E0-C165142659A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94" name="Group 93">
              <a:extLst>
                <a:ext uri="{FF2B5EF4-FFF2-40B4-BE49-F238E27FC236}">
                  <a16:creationId xmlns:a16="http://schemas.microsoft.com/office/drawing/2014/main" id="{6093C8AB-DE45-4336-BDB2-27171AB973F4}"/>
                </a:ext>
                <a:ext uri="{C183D7F6-B498-43B3-948B-1728B52AA6E4}">
                  <adec:decorative xmlns=""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96" name="Straight Connector 95">
                <a:extLst>
                  <a:ext uri="{FF2B5EF4-FFF2-40B4-BE49-F238E27FC236}">
                    <a16:creationId xmlns:a16="http://schemas.microsoft.com/office/drawing/2014/main" id="{253AEA2C-CA8D-426D-B4CE-4F26063B8638}"/>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7630A59-DB9C-4E4D-A966-DC4ED94E143A}"/>
                  </a:ext>
                  <a:ext uri="{C183D7F6-B498-43B3-948B-1728B52AA6E4}">
                    <adec:decorative xmlns=""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5" name="Oval 94">
              <a:extLst>
                <a:ext uri="{FF2B5EF4-FFF2-40B4-BE49-F238E27FC236}">
                  <a16:creationId xmlns:a16="http://schemas.microsoft.com/office/drawing/2014/main" id="{5E30586E-071E-48B9-867C-96D6994BA2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EB95D600-5E71-46B1-87B3-1519D1F8E24E}"/>
              </a:ext>
            </a:extLst>
          </p:cNvPr>
          <p:cNvSpPr txBox="1"/>
          <p:nvPr/>
        </p:nvSpPr>
        <p:spPr>
          <a:xfrm>
            <a:off x="8160326" y="5845828"/>
            <a:ext cx="4158344" cy="369332"/>
          </a:xfrm>
          <a:prstGeom prst="rect">
            <a:avLst/>
          </a:prstGeom>
          <a:noFill/>
        </p:spPr>
        <p:txBody>
          <a:bodyPr wrap="square" rtlCol="0">
            <a:spAutoFit/>
          </a:bodyPr>
          <a:lstStyle/>
          <a:p>
            <a:r>
              <a:rPr lang="el-GR" b="1" dirty="0">
                <a:latin typeface="Arial Black" panose="020B0A04020102020204" pitchFamily="34" charset="0"/>
              </a:rPr>
              <a:t>«Ηλεκτρονική Διακυβέρνηση»</a:t>
            </a:r>
          </a:p>
        </p:txBody>
      </p:sp>
      <p:sp>
        <p:nvSpPr>
          <p:cNvPr id="55" name="Ορθογώνιο 54">
            <a:extLst>
              <a:ext uri="{FF2B5EF4-FFF2-40B4-BE49-F238E27FC236}">
                <a16:creationId xmlns:a16="http://schemas.microsoft.com/office/drawing/2014/main" id="{4F30918C-64B9-4DE6-A374-CBA542251D9B}"/>
              </a:ext>
            </a:extLst>
          </p:cNvPr>
          <p:cNvSpPr/>
          <p:nvPr/>
        </p:nvSpPr>
        <p:spPr>
          <a:xfrm>
            <a:off x="7910513" y="2742085"/>
            <a:ext cx="4281487" cy="1107996"/>
          </a:xfrm>
          <a:prstGeom prst="rect">
            <a:avLst/>
          </a:prstGeom>
        </p:spPr>
        <p:txBody>
          <a:bodyPr wrap="square">
            <a:spAutoFit/>
          </a:bodyPr>
          <a:lstStyle/>
          <a:p>
            <a:pPr algn="ctr"/>
            <a:r>
              <a:rPr lang="el-GR" sz="4800" b="1" i="1" dirty="0"/>
              <a:t>ΚΕΦΑΛΑΙΟ 7</a:t>
            </a:r>
            <a:endParaRPr lang="el-GR" sz="10000" b="1" i="1" dirty="0"/>
          </a:p>
          <a:p>
            <a:pPr algn="ctr"/>
            <a:r>
              <a:rPr lang="el-GR" b="1" i="1" dirty="0"/>
              <a:t>Ενότητα 7.10</a:t>
            </a:r>
          </a:p>
        </p:txBody>
      </p:sp>
      <p:pic>
        <p:nvPicPr>
          <p:cNvPr id="57" name="Εικόνα 56">
            <a:extLst>
              <a:ext uri="{FF2B5EF4-FFF2-40B4-BE49-F238E27FC236}">
                <a16:creationId xmlns:a16="http://schemas.microsoft.com/office/drawing/2014/main" id="{AD03965A-99DA-4C0C-BF78-8080611B9A9D}"/>
              </a:ext>
            </a:extLst>
          </p:cNvPr>
          <p:cNvPicPr>
            <a:picLocks noChangeAspect="1"/>
          </p:cNvPicPr>
          <p:nvPr/>
        </p:nvPicPr>
        <p:blipFill>
          <a:blip r:embed="rId3"/>
          <a:stretch>
            <a:fillRect/>
          </a:stretch>
        </p:blipFill>
        <p:spPr>
          <a:xfrm rot="21413006">
            <a:off x="1255804" y="1327561"/>
            <a:ext cx="5591970" cy="4169667"/>
          </a:xfrm>
          <a:prstGeom prst="rect">
            <a:avLst/>
          </a:prstGeom>
        </p:spPr>
      </p:pic>
    </p:spTree>
    <p:extLst>
      <p:ext uri="{BB962C8B-B14F-4D97-AF65-F5344CB8AC3E}">
        <p14:creationId xmlns:p14="http://schemas.microsoft.com/office/powerpoint/2010/main" val="1266686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054141-6FF4-4508-BC55-B83E5D6C6554}"/>
              </a:ext>
            </a:extLst>
          </p:cNvPr>
          <p:cNvSpPr>
            <a:spLocks noGrp="1"/>
          </p:cNvSpPr>
          <p:nvPr>
            <p:ph type="ctrTitle"/>
          </p:nvPr>
        </p:nvSpPr>
        <p:spPr>
          <a:xfrm>
            <a:off x="820881" y="180109"/>
            <a:ext cx="5815446" cy="599371"/>
          </a:xfrm>
        </p:spPr>
        <p:txBody>
          <a:bodyPr>
            <a:noAutofit/>
          </a:bodyPr>
          <a:lstStyle/>
          <a:p>
            <a:r>
              <a:rPr lang="el-GR" sz="2400" dirty="0"/>
              <a:t>Εθνικό Μητρώο Επικοινωνίας (</a:t>
            </a:r>
            <a:r>
              <a:rPr lang="el-GR" sz="2400" dirty="0" err="1"/>
              <a:t>Ε.Μ.Επ</a:t>
            </a:r>
            <a:r>
              <a:rPr lang="el-GR" sz="2400" dirty="0"/>
              <a:t>.)</a:t>
            </a:r>
          </a:p>
        </p:txBody>
      </p:sp>
      <p:pic>
        <p:nvPicPr>
          <p:cNvPr id="4" name="Εικόνα 3">
            <a:extLst>
              <a:ext uri="{FF2B5EF4-FFF2-40B4-BE49-F238E27FC236}">
                <a16:creationId xmlns:a16="http://schemas.microsoft.com/office/drawing/2014/main" id="{01A46E8D-3C28-473A-B584-04216793B80E}"/>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14625" y="78840"/>
            <a:ext cx="810612" cy="876978"/>
          </a:xfrm>
          <a:prstGeom prst="rect">
            <a:avLst/>
          </a:prstGeom>
        </p:spPr>
      </p:pic>
      <p:sp>
        <p:nvSpPr>
          <p:cNvPr id="9" name="Ελεύθερη σχεδίαση: Σχήμα 8">
            <a:extLst>
              <a:ext uri="{FF2B5EF4-FFF2-40B4-BE49-F238E27FC236}">
                <a16:creationId xmlns:a16="http://schemas.microsoft.com/office/drawing/2014/main" id="{120B97DA-4152-42EE-B7AB-5BA1CFDC085B}"/>
              </a:ext>
            </a:extLst>
          </p:cNvPr>
          <p:cNvSpPr/>
          <p:nvPr/>
        </p:nvSpPr>
        <p:spPr>
          <a:xfrm>
            <a:off x="513907" y="1232440"/>
            <a:ext cx="2755766" cy="716987"/>
          </a:xfrm>
          <a:custGeom>
            <a:avLst/>
            <a:gdLst>
              <a:gd name="connsiteX0" fmla="*/ 0 w 2310988"/>
              <a:gd name="connsiteY0" fmla="*/ 91900 h 919003"/>
              <a:gd name="connsiteX1" fmla="*/ 91900 w 2310988"/>
              <a:gd name="connsiteY1" fmla="*/ 0 h 919003"/>
              <a:gd name="connsiteX2" fmla="*/ 2219088 w 2310988"/>
              <a:gd name="connsiteY2" fmla="*/ 0 h 919003"/>
              <a:gd name="connsiteX3" fmla="*/ 2310988 w 2310988"/>
              <a:gd name="connsiteY3" fmla="*/ 91900 h 919003"/>
              <a:gd name="connsiteX4" fmla="*/ 2310988 w 2310988"/>
              <a:gd name="connsiteY4" fmla="*/ 827103 h 919003"/>
              <a:gd name="connsiteX5" fmla="*/ 2219088 w 2310988"/>
              <a:gd name="connsiteY5" fmla="*/ 919003 h 919003"/>
              <a:gd name="connsiteX6" fmla="*/ 91900 w 2310988"/>
              <a:gd name="connsiteY6" fmla="*/ 919003 h 919003"/>
              <a:gd name="connsiteX7" fmla="*/ 0 w 2310988"/>
              <a:gd name="connsiteY7" fmla="*/ 827103 h 919003"/>
              <a:gd name="connsiteX8" fmla="*/ 0 w 2310988"/>
              <a:gd name="connsiteY8" fmla="*/ 91900 h 91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0988" h="919003">
                <a:moveTo>
                  <a:pt x="0" y="91900"/>
                </a:moveTo>
                <a:cubicBezTo>
                  <a:pt x="0" y="41145"/>
                  <a:pt x="41145" y="0"/>
                  <a:pt x="91900" y="0"/>
                </a:cubicBezTo>
                <a:lnTo>
                  <a:pt x="2219088" y="0"/>
                </a:lnTo>
                <a:cubicBezTo>
                  <a:pt x="2269843" y="0"/>
                  <a:pt x="2310988" y="41145"/>
                  <a:pt x="2310988" y="91900"/>
                </a:cubicBezTo>
                <a:lnTo>
                  <a:pt x="2310988" y="827103"/>
                </a:lnTo>
                <a:cubicBezTo>
                  <a:pt x="2310988" y="877858"/>
                  <a:pt x="2269843" y="919003"/>
                  <a:pt x="2219088" y="919003"/>
                </a:cubicBezTo>
                <a:lnTo>
                  <a:pt x="91900" y="919003"/>
                </a:lnTo>
                <a:cubicBezTo>
                  <a:pt x="41145" y="919003"/>
                  <a:pt x="0" y="877858"/>
                  <a:pt x="0" y="827103"/>
                </a:cubicBezTo>
                <a:lnTo>
                  <a:pt x="0" y="919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2162" tIns="63747" rIns="82162" bIns="63747" numCol="1" spcCol="1270" anchor="ctr" anchorCtr="0">
            <a:noAutofit/>
          </a:bodyPr>
          <a:lstStyle/>
          <a:p>
            <a:pPr marL="0" lvl="0" indent="0" algn="ctr" defTabSz="1289050">
              <a:lnSpc>
                <a:spcPct val="90000"/>
              </a:lnSpc>
              <a:spcBef>
                <a:spcPct val="0"/>
              </a:spcBef>
              <a:spcAft>
                <a:spcPct val="35000"/>
              </a:spcAft>
              <a:buNone/>
            </a:pPr>
            <a:r>
              <a:rPr lang="el-GR" sz="2800" b="1" kern="1200" dirty="0"/>
              <a:t>Τι είναι;</a:t>
            </a:r>
          </a:p>
        </p:txBody>
      </p:sp>
      <p:sp>
        <p:nvSpPr>
          <p:cNvPr id="12" name="Ελεύθερη σχεδίαση: Σχήμα 11">
            <a:extLst>
              <a:ext uri="{FF2B5EF4-FFF2-40B4-BE49-F238E27FC236}">
                <a16:creationId xmlns:a16="http://schemas.microsoft.com/office/drawing/2014/main" id="{59BE116E-347A-4081-A489-C4032C7FFA7B}"/>
              </a:ext>
            </a:extLst>
          </p:cNvPr>
          <p:cNvSpPr/>
          <p:nvPr/>
        </p:nvSpPr>
        <p:spPr>
          <a:xfrm>
            <a:off x="4281567" y="1222934"/>
            <a:ext cx="2908941" cy="716987"/>
          </a:xfrm>
          <a:custGeom>
            <a:avLst/>
            <a:gdLst>
              <a:gd name="connsiteX0" fmla="*/ 0 w 2310988"/>
              <a:gd name="connsiteY0" fmla="*/ 91900 h 919003"/>
              <a:gd name="connsiteX1" fmla="*/ 91900 w 2310988"/>
              <a:gd name="connsiteY1" fmla="*/ 0 h 919003"/>
              <a:gd name="connsiteX2" fmla="*/ 2219088 w 2310988"/>
              <a:gd name="connsiteY2" fmla="*/ 0 h 919003"/>
              <a:gd name="connsiteX3" fmla="*/ 2310988 w 2310988"/>
              <a:gd name="connsiteY3" fmla="*/ 91900 h 919003"/>
              <a:gd name="connsiteX4" fmla="*/ 2310988 w 2310988"/>
              <a:gd name="connsiteY4" fmla="*/ 827103 h 919003"/>
              <a:gd name="connsiteX5" fmla="*/ 2219088 w 2310988"/>
              <a:gd name="connsiteY5" fmla="*/ 919003 h 919003"/>
              <a:gd name="connsiteX6" fmla="*/ 91900 w 2310988"/>
              <a:gd name="connsiteY6" fmla="*/ 919003 h 919003"/>
              <a:gd name="connsiteX7" fmla="*/ 0 w 2310988"/>
              <a:gd name="connsiteY7" fmla="*/ 827103 h 919003"/>
              <a:gd name="connsiteX8" fmla="*/ 0 w 2310988"/>
              <a:gd name="connsiteY8" fmla="*/ 91900 h 91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0988" h="919003">
                <a:moveTo>
                  <a:pt x="0" y="91900"/>
                </a:moveTo>
                <a:cubicBezTo>
                  <a:pt x="0" y="41145"/>
                  <a:pt x="41145" y="0"/>
                  <a:pt x="91900" y="0"/>
                </a:cubicBezTo>
                <a:lnTo>
                  <a:pt x="2219088" y="0"/>
                </a:lnTo>
                <a:cubicBezTo>
                  <a:pt x="2269843" y="0"/>
                  <a:pt x="2310988" y="41145"/>
                  <a:pt x="2310988" y="91900"/>
                </a:cubicBezTo>
                <a:lnTo>
                  <a:pt x="2310988" y="827103"/>
                </a:lnTo>
                <a:cubicBezTo>
                  <a:pt x="2310988" y="877858"/>
                  <a:pt x="2269843" y="919003"/>
                  <a:pt x="2219088" y="919003"/>
                </a:cubicBezTo>
                <a:lnTo>
                  <a:pt x="91900" y="919003"/>
                </a:lnTo>
                <a:cubicBezTo>
                  <a:pt x="41145" y="919003"/>
                  <a:pt x="0" y="877858"/>
                  <a:pt x="0" y="827103"/>
                </a:cubicBezTo>
                <a:lnTo>
                  <a:pt x="0" y="919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135930"/>
              <a:satOff val="23223"/>
              <a:lumOff val="-1078"/>
              <a:alphaOff val="0"/>
            </a:schemeClr>
          </a:fillRef>
          <a:effectRef idx="1">
            <a:schemeClr val="accent4">
              <a:hueOff val="-4135930"/>
              <a:satOff val="23223"/>
              <a:lumOff val="-1078"/>
              <a:alphaOff val="0"/>
            </a:schemeClr>
          </a:effectRef>
          <a:fontRef idx="minor">
            <a:schemeClr val="dk1"/>
          </a:fontRef>
        </p:style>
        <p:txBody>
          <a:bodyPr spcFirstLastPara="0" vert="horz" wrap="square" lIns="82162" tIns="63747" rIns="82162" bIns="63747" numCol="1" spcCol="1270" anchor="ctr" anchorCtr="0">
            <a:noAutofit/>
          </a:bodyPr>
          <a:lstStyle/>
          <a:p>
            <a:pPr marL="0" lvl="0" indent="0" algn="ctr" defTabSz="1289050">
              <a:lnSpc>
                <a:spcPct val="90000"/>
              </a:lnSpc>
              <a:spcBef>
                <a:spcPct val="0"/>
              </a:spcBef>
              <a:spcAft>
                <a:spcPct val="35000"/>
              </a:spcAft>
              <a:buNone/>
            </a:pPr>
            <a:r>
              <a:rPr lang="el-GR" sz="2800" b="1" kern="1200" dirty="0"/>
              <a:t>Γιατί;</a:t>
            </a:r>
          </a:p>
        </p:txBody>
      </p:sp>
      <p:sp>
        <p:nvSpPr>
          <p:cNvPr id="14" name="Ελεύθερη σχεδίαση: Σχήμα 13">
            <a:extLst>
              <a:ext uri="{FF2B5EF4-FFF2-40B4-BE49-F238E27FC236}">
                <a16:creationId xmlns:a16="http://schemas.microsoft.com/office/drawing/2014/main" id="{06ACCD2C-866B-4600-8D33-E2CE7A5A5263}"/>
              </a:ext>
            </a:extLst>
          </p:cNvPr>
          <p:cNvSpPr/>
          <p:nvPr/>
        </p:nvSpPr>
        <p:spPr>
          <a:xfrm>
            <a:off x="8600842" y="1191794"/>
            <a:ext cx="2579776" cy="716987"/>
          </a:xfrm>
          <a:custGeom>
            <a:avLst/>
            <a:gdLst>
              <a:gd name="connsiteX0" fmla="*/ 0 w 2310988"/>
              <a:gd name="connsiteY0" fmla="*/ 91900 h 919003"/>
              <a:gd name="connsiteX1" fmla="*/ 91900 w 2310988"/>
              <a:gd name="connsiteY1" fmla="*/ 0 h 919003"/>
              <a:gd name="connsiteX2" fmla="*/ 2219088 w 2310988"/>
              <a:gd name="connsiteY2" fmla="*/ 0 h 919003"/>
              <a:gd name="connsiteX3" fmla="*/ 2310988 w 2310988"/>
              <a:gd name="connsiteY3" fmla="*/ 91900 h 919003"/>
              <a:gd name="connsiteX4" fmla="*/ 2310988 w 2310988"/>
              <a:gd name="connsiteY4" fmla="*/ 827103 h 919003"/>
              <a:gd name="connsiteX5" fmla="*/ 2219088 w 2310988"/>
              <a:gd name="connsiteY5" fmla="*/ 919003 h 919003"/>
              <a:gd name="connsiteX6" fmla="*/ 91900 w 2310988"/>
              <a:gd name="connsiteY6" fmla="*/ 919003 h 919003"/>
              <a:gd name="connsiteX7" fmla="*/ 0 w 2310988"/>
              <a:gd name="connsiteY7" fmla="*/ 827103 h 919003"/>
              <a:gd name="connsiteX8" fmla="*/ 0 w 2310988"/>
              <a:gd name="connsiteY8" fmla="*/ 91900 h 91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0988" h="919003">
                <a:moveTo>
                  <a:pt x="0" y="91900"/>
                </a:moveTo>
                <a:cubicBezTo>
                  <a:pt x="0" y="41145"/>
                  <a:pt x="41145" y="0"/>
                  <a:pt x="91900" y="0"/>
                </a:cubicBezTo>
                <a:lnTo>
                  <a:pt x="2219088" y="0"/>
                </a:lnTo>
                <a:cubicBezTo>
                  <a:pt x="2269843" y="0"/>
                  <a:pt x="2310988" y="41145"/>
                  <a:pt x="2310988" y="91900"/>
                </a:cubicBezTo>
                <a:lnTo>
                  <a:pt x="2310988" y="827103"/>
                </a:lnTo>
                <a:cubicBezTo>
                  <a:pt x="2310988" y="877858"/>
                  <a:pt x="2269843" y="919003"/>
                  <a:pt x="2219088" y="919003"/>
                </a:cubicBezTo>
                <a:lnTo>
                  <a:pt x="91900" y="919003"/>
                </a:lnTo>
                <a:cubicBezTo>
                  <a:pt x="41145" y="919003"/>
                  <a:pt x="0" y="877858"/>
                  <a:pt x="0" y="827103"/>
                </a:cubicBezTo>
                <a:lnTo>
                  <a:pt x="0" y="919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8271860"/>
              <a:satOff val="46445"/>
              <a:lumOff val="-2156"/>
              <a:alphaOff val="0"/>
            </a:schemeClr>
          </a:fillRef>
          <a:effectRef idx="1">
            <a:schemeClr val="accent4">
              <a:hueOff val="-8271860"/>
              <a:satOff val="46445"/>
              <a:lumOff val="-2156"/>
              <a:alphaOff val="0"/>
            </a:schemeClr>
          </a:effectRef>
          <a:fontRef idx="minor">
            <a:schemeClr val="dk1"/>
          </a:fontRef>
        </p:style>
        <p:txBody>
          <a:bodyPr spcFirstLastPara="0" vert="horz" wrap="square" lIns="82162" tIns="63747" rIns="82162" bIns="63747" numCol="1" spcCol="1270" anchor="ctr" anchorCtr="0">
            <a:noAutofit/>
          </a:bodyPr>
          <a:lstStyle/>
          <a:p>
            <a:pPr marL="0" lvl="0" indent="0" algn="ctr" defTabSz="1289050">
              <a:lnSpc>
                <a:spcPct val="90000"/>
              </a:lnSpc>
              <a:spcBef>
                <a:spcPct val="0"/>
              </a:spcBef>
              <a:spcAft>
                <a:spcPct val="35000"/>
              </a:spcAft>
              <a:buNone/>
            </a:pPr>
            <a:r>
              <a:rPr lang="el-GR" sz="2400" b="1" kern="1200" dirty="0"/>
              <a:t>Πώς κάνω εγγραφή;</a:t>
            </a:r>
          </a:p>
        </p:txBody>
      </p:sp>
      <p:sp>
        <p:nvSpPr>
          <p:cNvPr id="18" name="TextBox 17">
            <a:extLst>
              <a:ext uri="{FF2B5EF4-FFF2-40B4-BE49-F238E27FC236}">
                <a16:creationId xmlns:a16="http://schemas.microsoft.com/office/drawing/2014/main" id="{B81F6A3F-7B4A-4488-935F-418A3607DD12}"/>
              </a:ext>
            </a:extLst>
          </p:cNvPr>
          <p:cNvSpPr txBox="1"/>
          <p:nvPr/>
        </p:nvSpPr>
        <p:spPr>
          <a:xfrm>
            <a:off x="4017819" y="2333685"/>
            <a:ext cx="3574473" cy="4524315"/>
          </a:xfrm>
          <a:prstGeom prst="rect">
            <a:avLst/>
          </a:prstGeom>
          <a:noFill/>
        </p:spPr>
        <p:txBody>
          <a:bodyPr wrap="square" rtlCol="0">
            <a:spAutoFit/>
          </a:bodyPr>
          <a:lstStyle/>
          <a:p>
            <a:pPr marL="342900" indent="-342900">
              <a:buFont typeface="+mj-lt"/>
              <a:buAutoNum type="arabicPeriod"/>
            </a:pPr>
            <a:r>
              <a:rPr lang="el-GR" dirty="0"/>
              <a:t>Καταχώριση στοιχείων επικοινωνίας </a:t>
            </a:r>
            <a:r>
              <a:rPr lang="el-GR" b="1" dirty="0"/>
              <a:t>σε ένα και μόνο μητρώο</a:t>
            </a:r>
            <a:r>
              <a:rPr lang="el-GR" dirty="0"/>
              <a:t> από το οποίο θα αντλούν οι υπόλοιποι Δημόσιοι Φορείς (με τη συναίνεση του πολίτη).</a:t>
            </a:r>
          </a:p>
          <a:p>
            <a:pPr marL="342900" indent="-342900">
              <a:buFont typeface="+mj-lt"/>
              <a:buAutoNum type="arabicPeriod"/>
            </a:pPr>
            <a:endParaRPr lang="el-GR" b="1" dirty="0"/>
          </a:p>
          <a:p>
            <a:pPr marL="342900" indent="-342900">
              <a:buFont typeface="+mj-lt"/>
              <a:buAutoNum type="arabicPeriod"/>
            </a:pPr>
            <a:r>
              <a:rPr lang="el-GR" b="1" dirty="0"/>
              <a:t>Ενισχυμένη ασφάλεια: </a:t>
            </a:r>
            <a:r>
              <a:rPr lang="el-GR" dirty="0"/>
              <a:t>Πιστοποίηση </a:t>
            </a:r>
            <a:r>
              <a:rPr lang="el-GR" b="1" u="sng" dirty="0"/>
              <a:t>κινητού τηλεφώνου,</a:t>
            </a:r>
            <a:r>
              <a:rPr lang="el-GR" dirty="0"/>
              <a:t> το οποίο αντιστοιχίζεται σε ένα και μόνο φυσικό πρόσωπο, για την αποστολή </a:t>
            </a:r>
            <a:r>
              <a:rPr lang="en-US" dirty="0"/>
              <a:t>One Time Password</a:t>
            </a:r>
            <a:r>
              <a:rPr lang="el-GR" dirty="0"/>
              <a:t>, όταν πραγματοποιούνται ηλεκτρονικές υπηρεσίες.</a:t>
            </a:r>
          </a:p>
        </p:txBody>
      </p:sp>
      <p:sp>
        <p:nvSpPr>
          <p:cNvPr id="19" name="Ορθογώνιο 18">
            <a:extLst>
              <a:ext uri="{FF2B5EF4-FFF2-40B4-BE49-F238E27FC236}">
                <a16:creationId xmlns:a16="http://schemas.microsoft.com/office/drawing/2014/main" id="{36EFAC7C-ED2C-4DB3-91E2-91A0FB8728A1}"/>
              </a:ext>
            </a:extLst>
          </p:cNvPr>
          <p:cNvSpPr/>
          <p:nvPr/>
        </p:nvSpPr>
        <p:spPr>
          <a:xfrm>
            <a:off x="484910" y="2530327"/>
            <a:ext cx="3117272" cy="1837426"/>
          </a:xfrm>
          <a:prstGeom prst="rect">
            <a:avLst/>
          </a:prstGeom>
        </p:spPr>
        <p:txBody>
          <a:bodyPr wrap="square">
            <a:spAutoFit/>
          </a:bodyPr>
          <a:lstStyle/>
          <a:p>
            <a:pPr marL="285750" lvl="1" indent="-285750" defTabSz="800100">
              <a:lnSpc>
                <a:spcPct val="90000"/>
              </a:lnSpc>
              <a:spcBef>
                <a:spcPct val="0"/>
              </a:spcBef>
              <a:spcAft>
                <a:spcPct val="15000"/>
              </a:spcAft>
              <a:buFont typeface="Wingdings" panose="05000000000000000000" pitchFamily="2" charset="2"/>
              <a:buChar char="ü"/>
            </a:pPr>
            <a:r>
              <a:rPr lang="el-GR" dirty="0"/>
              <a:t>Κεντρική βάση καταχώρισης στοιχείων επικοινωνίας (τηλέφωνο – διεύθυνση) για κάθε φυσικό πρόσωπο που διαθέτει ΑΦΜ</a:t>
            </a:r>
          </a:p>
        </p:txBody>
      </p:sp>
      <p:sp>
        <p:nvSpPr>
          <p:cNvPr id="20" name="Ορθογώνιο 19">
            <a:extLst>
              <a:ext uri="{FF2B5EF4-FFF2-40B4-BE49-F238E27FC236}">
                <a16:creationId xmlns:a16="http://schemas.microsoft.com/office/drawing/2014/main" id="{8FE6AE37-7C78-44F8-A02C-A07AFE92B99C}"/>
              </a:ext>
            </a:extLst>
          </p:cNvPr>
          <p:cNvSpPr/>
          <p:nvPr/>
        </p:nvSpPr>
        <p:spPr>
          <a:xfrm>
            <a:off x="8035637" y="2321633"/>
            <a:ext cx="3685309" cy="3139321"/>
          </a:xfrm>
          <a:prstGeom prst="rect">
            <a:avLst/>
          </a:prstGeom>
          <a:noFill/>
        </p:spPr>
        <p:txBody>
          <a:bodyPr wrap="square" rtlCol="0">
            <a:spAutoFit/>
          </a:bodyPr>
          <a:lstStyle/>
          <a:p>
            <a:pPr marL="742950" lvl="1" indent="-285750">
              <a:buFont typeface="Wingdings" panose="05000000000000000000" pitchFamily="2" charset="2"/>
              <a:buChar char="ü"/>
            </a:pPr>
            <a:r>
              <a:rPr lang="el-GR" dirty="0"/>
              <a:t>Εφόσον έχουν εκδοθεί </a:t>
            </a:r>
            <a:r>
              <a:rPr lang="el-GR" b="1" dirty="0"/>
              <a:t>ΑΦΜ</a:t>
            </a:r>
            <a:r>
              <a:rPr lang="el-GR" dirty="0"/>
              <a:t> και κωδικοί </a:t>
            </a:r>
            <a:r>
              <a:rPr lang="en-US" b="1" dirty="0" err="1"/>
              <a:t>TAXISnet</a:t>
            </a:r>
            <a:r>
              <a:rPr lang="el-GR" dirty="0"/>
              <a:t>, η υπηρεσία παρέχεται ηλεκτρονικά στο </a:t>
            </a:r>
            <a:r>
              <a:rPr lang="en-US" b="1" dirty="0"/>
              <a:t>notify.gov.gr</a:t>
            </a:r>
            <a:endParaRPr lang="el-GR" b="1" dirty="0"/>
          </a:p>
          <a:p>
            <a:pPr marL="742950" lvl="1" indent="-285750">
              <a:buFont typeface="Wingdings" panose="05000000000000000000" pitchFamily="2" charset="2"/>
              <a:buChar char="ü"/>
            </a:pPr>
            <a:endParaRPr lang="el-GR" b="1" dirty="0"/>
          </a:p>
          <a:p>
            <a:pPr marL="742950" lvl="1" indent="-285750">
              <a:buFont typeface="Wingdings" panose="05000000000000000000" pitchFamily="2" charset="2"/>
              <a:buChar char="ü"/>
            </a:pPr>
            <a:r>
              <a:rPr lang="el-GR" dirty="0"/>
              <a:t>Αν για οποιονδήποτε  λόγο δεν είναι δυνατή η ηλεκτρονική εγγραφή, ο πολίτης μπορεί να απευθυνθεί σε ΚΕΠ.</a:t>
            </a:r>
          </a:p>
        </p:txBody>
      </p:sp>
    </p:spTree>
    <p:extLst>
      <p:ext uri="{BB962C8B-B14F-4D97-AF65-F5344CB8AC3E}">
        <p14:creationId xmlns:p14="http://schemas.microsoft.com/office/powerpoint/2010/main" val="4213103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5DFB4D1A-30C3-4194-B9AD-DB5036922265}"/>
              </a:ext>
            </a:extLst>
          </p:cNvPr>
          <p:cNvSpPr>
            <a:spLocks noGrp="1"/>
          </p:cNvSpPr>
          <p:nvPr>
            <p:ph type="ctrTitle"/>
          </p:nvPr>
        </p:nvSpPr>
        <p:spPr>
          <a:xfrm>
            <a:off x="876298" y="180109"/>
            <a:ext cx="8475519" cy="599371"/>
          </a:xfrm>
        </p:spPr>
        <p:txBody>
          <a:bodyPr>
            <a:noAutofit/>
          </a:bodyPr>
          <a:lstStyle/>
          <a:p>
            <a:r>
              <a:rPr lang="el-GR" sz="2400" dirty="0"/>
              <a:t>Εύρεση ηλεκτρονικών υπηρεσιών στην ΕΨΠ</a:t>
            </a:r>
          </a:p>
        </p:txBody>
      </p:sp>
      <p:pic>
        <p:nvPicPr>
          <p:cNvPr id="5" name="Εικόνα 4">
            <a:extLst>
              <a:ext uri="{FF2B5EF4-FFF2-40B4-BE49-F238E27FC236}">
                <a16:creationId xmlns:a16="http://schemas.microsoft.com/office/drawing/2014/main" id="{8FEB7131-F994-4130-8AE5-1C70062705AD}"/>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14625" y="78840"/>
            <a:ext cx="810612" cy="876978"/>
          </a:xfrm>
          <a:prstGeom prst="rect">
            <a:avLst/>
          </a:prstGeom>
        </p:spPr>
      </p:pic>
      <p:grpSp>
        <p:nvGrpSpPr>
          <p:cNvPr id="25" name="Ομάδα 24">
            <a:extLst>
              <a:ext uri="{FF2B5EF4-FFF2-40B4-BE49-F238E27FC236}">
                <a16:creationId xmlns:a16="http://schemas.microsoft.com/office/drawing/2014/main" id="{6AE1A91C-A04C-4F1C-81B9-EDD7D1A6ECF1}"/>
              </a:ext>
            </a:extLst>
          </p:cNvPr>
          <p:cNvGrpSpPr/>
          <p:nvPr/>
        </p:nvGrpSpPr>
        <p:grpSpPr>
          <a:xfrm>
            <a:off x="312638" y="1288473"/>
            <a:ext cx="5381580" cy="3412007"/>
            <a:chOff x="298783" y="1385455"/>
            <a:chExt cx="5381580" cy="3412007"/>
          </a:xfrm>
        </p:grpSpPr>
        <p:grpSp>
          <p:nvGrpSpPr>
            <p:cNvPr id="17" name="Ομάδα 16">
              <a:extLst>
                <a:ext uri="{FF2B5EF4-FFF2-40B4-BE49-F238E27FC236}">
                  <a16:creationId xmlns:a16="http://schemas.microsoft.com/office/drawing/2014/main" id="{21B33874-4DEB-4962-97A2-64B6A20AE696}"/>
                </a:ext>
              </a:extLst>
            </p:cNvPr>
            <p:cNvGrpSpPr/>
            <p:nvPr/>
          </p:nvGrpSpPr>
          <p:grpSpPr>
            <a:xfrm>
              <a:off x="298783" y="1385455"/>
              <a:ext cx="5381580" cy="3412007"/>
              <a:chOff x="284929" y="1330037"/>
              <a:chExt cx="5381580" cy="3412007"/>
            </a:xfrm>
          </p:grpSpPr>
          <p:pic>
            <p:nvPicPr>
              <p:cNvPr id="11" name="Εικόνα 10">
                <a:extLst>
                  <a:ext uri="{FF2B5EF4-FFF2-40B4-BE49-F238E27FC236}">
                    <a16:creationId xmlns:a16="http://schemas.microsoft.com/office/drawing/2014/main" id="{09CBAE74-5DBF-42BD-9645-32A813796238}"/>
                  </a:ext>
                </a:extLst>
              </p:cNvPr>
              <p:cNvPicPr>
                <a:picLocks noChangeAspect="1"/>
              </p:cNvPicPr>
              <p:nvPr/>
            </p:nvPicPr>
            <p:blipFill>
              <a:blip r:embed="rId3"/>
              <a:stretch>
                <a:fillRect/>
              </a:stretch>
            </p:blipFill>
            <p:spPr>
              <a:xfrm>
                <a:off x="284929" y="1330037"/>
                <a:ext cx="5381580" cy="341200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4" name="Φυσαλίδα ομιλίας: Ορθογώνιο 13">
                <a:extLst>
                  <a:ext uri="{FF2B5EF4-FFF2-40B4-BE49-F238E27FC236}">
                    <a16:creationId xmlns:a16="http://schemas.microsoft.com/office/drawing/2014/main" id="{851FF1BA-CE0E-4306-9884-E4F4A3FEAAF2}"/>
                  </a:ext>
                </a:extLst>
              </p:cNvPr>
              <p:cNvSpPr/>
              <p:nvPr/>
            </p:nvSpPr>
            <p:spPr>
              <a:xfrm>
                <a:off x="3255819" y="1814946"/>
                <a:ext cx="1662546" cy="609600"/>
              </a:xfrm>
              <a:prstGeom prst="wedgeRectCallout">
                <a:avLst>
                  <a:gd name="adj1" fmla="val -64166"/>
                  <a:gd name="adj2" fmla="val 82955"/>
                </a:avLst>
              </a:prstGeom>
              <a:solidFill>
                <a:srgbClr val="FFF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ln>
                      <a:solidFill>
                        <a:sysClr val="windowText" lastClr="000000"/>
                      </a:solidFill>
                    </a:ln>
                    <a:solidFill>
                      <a:sysClr val="windowText" lastClr="000000"/>
                    </a:solidFill>
                  </a:rPr>
                  <a:t>1</a:t>
                </a:r>
                <a:r>
                  <a:rPr lang="el-GR" sz="1200" baseline="30000" dirty="0">
                    <a:ln>
                      <a:solidFill>
                        <a:sysClr val="windowText" lastClr="000000"/>
                      </a:solidFill>
                    </a:ln>
                    <a:solidFill>
                      <a:sysClr val="windowText" lastClr="000000"/>
                    </a:solidFill>
                  </a:rPr>
                  <a:t>ος</a:t>
                </a:r>
                <a:r>
                  <a:rPr lang="el-GR" sz="1200" dirty="0">
                    <a:ln>
                      <a:solidFill>
                        <a:sysClr val="windowText" lastClr="000000"/>
                      </a:solidFill>
                    </a:ln>
                    <a:solidFill>
                      <a:sysClr val="windowText" lastClr="000000"/>
                    </a:solidFill>
                  </a:rPr>
                  <a:t> τρόπος: Πλαίσιο αναζήτησης</a:t>
                </a:r>
              </a:p>
            </p:txBody>
          </p:sp>
          <p:sp>
            <p:nvSpPr>
              <p:cNvPr id="16" name="Ορθογώνιο 15">
                <a:extLst>
                  <a:ext uri="{FF2B5EF4-FFF2-40B4-BE49-F238E27FC236}">
                    <a16:creationId xmlns:a16="http://schemas.microsoft.com/office/drawing/2014/main" id="{90564F07-B25F-4C73-9336-E1E4AB6B621A}"/>
                  </a:ext>
                </a:extLst>
              </p:cNvPr>
              <p:cNvSpPr/>
              <p:nvPr/>
            </p:nvSpPr>
            <p:spPr>
              <a:xfrm>
                <a:off x="831273" y="3643745"/>
                <a:ext cx="3463636" cy="4433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cxnSp>
          <p:nvCxnSpPr>
            <p:cNvPr id="19" name="Γραμμή σύνδεσης: Γωνιώδης 18">
              <a:extLst>
                <a:ext uri="{FF2B5EF4-FFF2-40B4-BE49-F238E27FC236}">
                  <a16:creationId xmlns:a16="http://schemas.microsoft.com/office/drawing/2014/main" id="{FFBFCC2F-BABD-4FF5-A62C-26AB78D2699D}"/>
                </a:ext>
              </a:extLst>
            </p:cNvPr>
            <p:cNvCxnSpPr>
              <a:cxnSpLocks/>
              <a:endCxn id="16" idx="1"/>
            </p:cNvCxnSpPr>
            <p:nvPr/>
          </p:nvCxnSpPr>
          <p:spPr>
            <a:xfrm rot="5400000">
              <a:off x="505694" y="3207328"/>
              <a:ext cx="1052942" cy="374075"/>
            </a:xfrm>
            <a:prstGeom prst="bentConnector4">
              <a:avLst>
                <a:gd name="adj1" fmla="val 39474"/>
                <a:gd name="adj2" fmla="val 249999"/>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Ομάδα 22">
            <a:extLst>
              <a:ext uri="{FF2B5EF4-FFF2-40B4-BE49-F238E27FC236}">
                <a16:creationId xmlns:a16="http://schemas.microsoft.com/office/drawing/2014/main" id="{37B9713C-0D85-4925-A2D4-02EE44A1283F}"/>
              </a:ext>
            </a:extLst>
          </p:cNvPr>
          <p:cNvGrpSpPr/>
          <p:nvPr/>
        </p:nvGrpSpPr>
        <p:grpSpPr>
          <a:xfrm>
            <a:off x="5984760" y="415637"/>
            <a:ext cx="5388031" cy="4017818"/>
            <a:chOff x="5943196" y="427318"/>
            <a:chExt cx="6022288" cy="4380209"/>
          </a:xfrm>
        </p:grpSpPr>
        <p:pic>
          <p:nvPicPr>
            <p:cNvPr id="9" name="Εικόνα 8" descr="Εικόνα που περιέχει κείμενο&#10;&#10;Περιγραφή που δημιουργήθηκε αυτόματα">
              <a:extLst>
                <a:ext uri="{FF2B5EF4-FFF2-40B4-BE49-F238E27FC236}">
                  <a16:creationId xmlns:a16="http://schemas.microsoft.com/office/drawing/2014/main" id="{88245680-0396-42EC-B528-99DC0B6F5042}"/>
                </a:ext>
              </a:extLst>
            </p:cNvPr>
            <p:cNvPicPr>
              <a:picLocks noChangeAspect="1"/>
            </p:cNvPicPr>
            <p:nvPr/>
          </p:nvPicPr>
          <p:blipFill>
            <a:blip r:embed="rId4"/>
            <a:stretch>
              <a:fillRect/>
            </a:stretch>
          </p:blipFill>
          <p:spPr>
            <a:xfrm>
              <a:off x="5943196" y="1248404"/>
              <a:ext cx="5792008" cy="3559123"/>
            </a:xfrm>
            <a:prstGeom prst="rect">
              <a:avLst/>
            </a:prstGeom>
            <a:ln>
              <a:noFill/>
            </a:ln>
            <a:effectLst>
              <a:outerShdw blurRad="292100" dist="139700" dir="2700000" algn="tl" rotWithShape="0">
                <a:srgbClr val="333333">
                  <a:alpha val="65000"/>
                </a:srgbClr>
              </a:outerShdw>
            </a:effectLst>
          </p:spPr>
        </p:pic>
        <p:sp>
          <p:nvSpPr>
            <p:cNvPr id="15" name="Φυσαλίδα ομιλίας: Ορθογώνιο 14">
              <a:extLst>
                <a:ext uri="{FF2B5EF4-FFF2-40B4-BE49-F238E27FC236}">
                  <a16:creationId xmlns:a16="http://schemas.microsoft.com/office/drawing/2014/main" id="{6C74DAC7-7BB6-4C51-9468-9ACC883BC237}"/>
                </a:ext>
              </a:extLst>
            </p:cNvPr>
            <p:cNvSpPr/>
            <p:nvPr/>
          </p:nvSpPr>
          <p:spPr>
            <a:xfrm>
              <a:off x="10302938" y="427318"/>
              <a:ext cx="1662546" cy="1091793"/>
            </a:xfrm>
            <a:prstGeom prst="wedgeRectCallout">
              <a:avLst>
                <a:gd name="adj1" fmla="val -64166"/>
                <a:gd name="adj2" fmla="val 82955"/>
              </a:avLst>
            </a:prstGeom>
            <a:solidFill>
              <a:srgbClr val="FFF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ln>
                    <a:solidFill>
                      <a:sysClr val="windowText" lastClr="000000"/>
                    </a:solidFill>
                  </a:ln>
                  <a:solidFill>
                    <a:sysClr val="windowText" lastClr="000000"/>
                  </a:solidFill>
                </a:rPr>
                <a:t>2</a:t>
              </a:r>
              <a:r>
                <a:rPr lang="el-GR" sz="1200" baseline="30000" dirty="0">
                  <a:ln>
                    <a:solidFill>
                      <a:sysClr val="windowText" lastClr="000000"/>
                    </a:solidFill>
                  </a:ln>
                  <a:solidFill>
                    <a:sysClr val="windowText" lastClr="000000"/>
                  </a:solidFill>
                </a:rPr>
                <a:t>ος</a:t>
              </a:r>
              <a:r>
                <a:rPr lang="el-GR" sz="1200" dirty="0">
                  <a:ln>
                    <a:solidFill>
                      <a:sysClr val="windowText" lastClr="000000"/>
                    </a:solidFill>
                  </a:ln>
                  <a:solidFill>
                    <a:sysClr val="windowText" lastClr="000000"/>
                  </a:solidFill>
                </a:rPr>
                <a:t> τρόπος: Ανά γεγονός ζωής από τις κατηγορίες υπηρεσιών</a:t>
              </a:r>
            </a:p>
          </p:txBody>
        </p:sp>
        <p:sp>
          <p:nvSpPr>
            <p:cNvPr id="22" name="Ορθογώνιο 21">
              <a:extLst>
                <a:ext uri="{FF2B5EF4-FFF2-40B4-BE49-F238E27FC236}">
                  <a16:creationId xmlns:a16="http://schemas.microsoft.com/office/drawing/2014/main" id="{929E4712-7C6A-4C73-97A9-502D95D2EEF2}"/>
                </a:ext>
              </a:extLst>
            </p:cNvPr>
            <p:cNvSpPr/>
            <p:nvPr/>
          </p:nvSpPr>
          <p:spPr>
            <a:xfrm>
              <a:off x="6040582" y="3920836"/>
              <a:ext cx="1884218" cy="65116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6" name="Ομάδα 25">
            <a:extLst>
              <a:ext uri="{FF2B5EF4-FFF2-40B4-BE49-F238E27FC236}">
                <a16:creationId xmlns:a16="http://schemas.microsoft.com/office/drawing/2014/main" id="{A17A705C-D5D8-4733-9798-CD069C50F42C}"/>
              </a:ext>
            </a:extLst>
          </p:cNvPr>
          <p:cNvGrpSpPr/>
          <p:nvPr/>
        </p:nvGrpSpPr>
        <p:grpSpPr>
          <a:xfrm>
            <a:off x="188819" y="5112327"/>
            <a:ext cx="6516782" cy="1620982"/>
            <a:chOff x="202673" y="5098473"/>
            <a:chExt cx="6516782" cy="1620982"/>
          </a:xfrm>
        </p:grpSpPr>
        <p:pic>
          <p:nvPicPr>
            <p:cNvPr id="13" name="Εικόνα 12" descr="Εικόνα που περιέχει κείμενο&#10;&#10;Περιγραφή που δημιουργήθηκε αυτόματα">
              <a:extLst>
                <a:ext uri="{FF2B5EF4-FFF2-40B4-BE49-F238E27FC236}">
                  <a16:creationId xmlns:a16="http://schemas.microsoft.com/office/drawing/2014/main" id="{E1B22F5B-13CF-470F-8BD0-5B6C28C2925D}"/>
                </a:ext>
              </a:extLst>
            </p:cNvPr>
            <p:cNvPicPr>
              <a:picLocks noChangeAspect="1"/>
            </p:cNvPicPr>
            <p:nvPr/>
          </p:nvPicPr>
          <p:blipFill>
            <a:blip r:embed="rId5"/>
            <a:stretch>
              <a:fillRect/>
            </a:stretch>
          </p:blipFill>
          <p:spPr>
            <a:xfrm>
              <a:off x="202673" y="5375511"/>
              <a:ext cx="5062054" cy="1343944"/>
            </a:xfrm>
            <a:prstGeom prst="rect">
              <a:avLst/>
            </a:prstGeom>
            <a:solidFill>
              <a:srgbClr val="FFFF5D"/>
            </a:solidFill>
          </p:spPr>
        </p:pic>
        <p:sp>
          <p:nvSpPr>
            <p:cNvPr id="24" name="Φυσαλίδα ομιλίας: Ορθογώνιο 23">
              <a:extLst>
                <a:ext uri="{FF2B5EF4-FFF2-40B4-BE49-F238E27FC236}">
                  <a16:creationId xmlns:a16="http://schemas.microsoft.com/office/drawing/2014/main" id="{F8473114-663C-4EF0-A5B0-ECF00EEEE0ED}"/>
                </a:ext>
              </a:extLst>
            </p:cNvPr>
            <p:cNvSpPr/>
            <p:nvPr/>
          </p:nvSpPr>
          <p:spPr>
            <a:xfrm>
              <a:off x="5237019" y="5098473"/>
              <a:ext cx="1482436" cy="651162"/>
            </a:xfrm>
            <a:prstGeom prst="wedgeRectCallout">
              <a:avLst>
                <a:gd name="adj1" fmla="val -64166"/>
                <a:gd name="adj2" fmla="val 82955"/>
              </a:avLst>
            </a:prstGeom>
            <a:solidFill>
              <a:srgbClr val="FFF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n>
                    <a:solidFill>
                      <a:sysClr val="windowText" lastClr="000000"/>
                    </a:solidFill>
                  </a:ln>
                  <a:solidFill>
                    <a:sysClr val="windowText" lastClr="000000"/>
                  </a:solidFill>
                </a:rPr>
                <a:t>3</a:t>
              </a:r>
              <a:r>
                <a:rPr lang="el-GR" sz="1600" baseline="30000" dirty="0">
                  <a:ln>
                    <a:solidFill>
                      <a:sysClr val="windowText" lastClr="000000"/>
                    </a:solidFill>
                  </a:ln>
                  <a:solidFill>
                    <a:sysClr val="windowText" lastClr="000000"/>
                  </a:solidFill>
                </a:rPr>
                <a:t>ος</a:t>
              </a:r>
              <a:r>
                <a:rPr lang="el-GR" sz="1600" dirty="0">
                  <a:ln>
                    <a:solidFill>
                      <a:sysClr val="windowText" lastClr="000000"/>
                    </a:solidFill>
                  </a:ln>
                  <a:solidFill>
                    <a:sysClr val="windowText" lastClr="000000"/>
                  </a:solidFill>
                </a:rPr>
                <a:t> τρόπος: </a:t>
              </a:r>
            </a:p>
            <a:p>
              <a:pPr algn="ctr"/>
              <a:r>
                <a:rPr lang="el-GR" sz="1600" dirty="0">
                  <a:ln>
                    <a:solidFill>
                      <a:sysClr val="windowText" lastClr="000000"/>
                    </a:solidFill>
                  </a:ln>
                  <a:solidFill>
                    <a:sysClr val="windowText" lastClr="000000"/>
                  </a:solidFill>
                </a:rPr>
                <a:t>Ανά φορέα </a:t>
              </a:r>
            </a:p>
          </p:txBody>
        </p:sp>
      </p:grpSp>
      <p:pic>
        <p:nvPicPr>
          <p:cNvPr id="29" name="Εικόνα 28">
            <a:extLst>
              <a:ext uri="{FF2B5EF4-FFF2-40B4-BE49-F238E27FC236}">
                <a16:creationId xmlns:a16="http://schemas.microsoft.com/office/drawing/2014/main" id="{B0D3218C-0074-4AF2-81D6-F81033F8608D}"/>
              </a:ext>
            </a:extLst>
          </p:cNvPr>
          <p:cNvPicPr>
            <a:picLocks noChangeAspect="1"/>
          </p:cNvPicPr>
          <p:nvPr/>
        </p:nvPicPr>
        <p:blipFill>
          <a:blip r:embed="rId6"/>
          <a:stretch>
            <a:fillRect/>
          </a:stretch>
        </p:blipFill>
        <p:spPr>
          <a:xfrm>
            <a:off x="7138750" y="4857196"/>
            <a:ext cx="3400900" cy="1743318"/>
          </a:xfrm>
          <a:prstGeom prst="rect">
            <a:avLst/>
          </a:prstGeom>
        </p:spPr>
      </p:pic>
      <p:sp>
        <p:nvSpPr>
          <p:cNvPr id="27" name="Φυσαλίδα ομιλίας: Ορθογώνιο 26">
            <a:extLst>
              <a:ext uri="{FF2B5EF4-FFF2-40B4-BE49-F238E27FC236}">
                <a16:creationId xmlns:a16="http://schemas.microsoft.com/office/drawing/2014/main" id="{44FC8466-3877-44FF-86A8-467FCADCBFED}"/>
              </a:ext>
            </a:extLst>
          </p:cNvPr>
          <p:cNvSpPr/>
          <p:nvPr/>
        </p:nvSpPr>
        <p:spPr>
          <a:xfrm>
            <a:off x="9573492" y="4488873"/>
            <a:ext cx="1662546" cy="609600"/>
          </a:xfrm>
          <a:prstGeom prst="wedgeRectCallout">
            <a:avLst>
              <a:gd name="adj1" fmla="val -64166"/>
              <a:gd name="adj2" fmla="val 82955"/>
            </a:avLst>
          </a:prstGeom>
          <a:solidFill>
            <a:srgbClr val="FFF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ln>
                  <a:solidFill>
                    <a:sysClr val="windowText" lastClr="000000"/>
                  </a:solidFill>
                </a:ln>
                <a:solidFill>
                  <a:sysClr val="windowText" lastClr="000000"/>
                </a:solidFill>
              </a:rPr>
              <a:t>Ελέγχουμε επίσης και τις επίκαιρες αναζητήσεις</a:t>
            </a:r>
          </a:p>
        </p:txBody>
      </p:sp>
    </p:spTree>
    <p:extLst>
      <p:ext uri="{BB962C8B-B14F-4D97-AF65-F5344CB8AC3E}">
        <p14:creationId xmlns:p14="http://schemas.microsoft.com/office/powerpoint/2010/main" val="2430704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BBC1D7A1-72D2-449E-8C94-44903DFF985B}"/>
              </a:ext>
            </a:extLst>
          </p:cNvPr>
          <p:cNvSpPr>
            <a:spLocks noGrp="1"/>
          </p:cNvSpPr>
          <p:nvPr>
            <p:ph type="ctrTitle"/>
          </p:nvPr>
        </p:nvSpPr>
        <p:spPr>
          <a:xfrm>
            <a:off x="1042553" y="152401"/>
            <a:ext cx="3792684" cy="599371"/>
          </a:xfrm>
        </p:spPr>
        <p:txBody>
          <a:bodyPr>
            <a:noAutofit/>
          </a:bodyPr>
          <a:lstStyle/>
          <a:p>
            <a:r>
              <a:rPr lang="el-GR" sz="3200" dirty="0"/>
              <a:t>Δραστηριότητα  1</a:t>
            </a:r>
            <a:r>
              <a:rPr lang="el-GR" sz="3200" baseline="30000" dirty="0"/>
              <a:t>η</a:t>
            </a:r>
            <a:r>
              <a:rPr lang="el-GR" sz="3200" dirty="0"/>
              <a:t> </a:t>
            </a:r>
          </a:p>
        </p:txBody>
      </p:sp>
      <p:pic>
        <p:nvPicPr>
          <p:cNvPr id="5" name="Εικόνα 4">
            <a:extLst>
              <a:ext uri="{FF2B5EF4-FFF2-40B4-BE49-F238E27FC236}">
                <a16:creationId xmlns:a16="http://schemas.microsoft.com/office/drawing/2014/main" id="{834F09F0-5266-486F-A85B-2B51FAB6D99E}"/>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1607" y="0"/>
            <a:ext cx="810612" cy="876978"/>
          </a:xfrm>
          <a:prstGeom prst="rect">
            <a:avLst/>
          </a:prstGeom>
        </p:spPr>
      </p:pic>
      <p:sp>
        <p:nvSpPr>
          <p:cNvPr id="13" name="TextBox 12">
            <a:extLst>
              <a:ext uri="{FF2B5EF4-FFF2-40B4-BE49-F238E27FC236}">
                <a16:creationId xmlns:a16="http://schemas.microsoft.com/office/drawing/2014/main" id="{D5C895E8-13E3-4C69-B1A5-FE961D0C3F24}"/>
              </a:ext>
            </a:extLst>
          </p:cNvPr>
          <p:cNvSpPr txBox="1"/>
          <p:nvPr/>
        </p:nvSpPr>
        <p:spPr>
          <a:xfrm>
            <a:off x="2119745" y="1510146"/>
            <a:ext cx="8603673" cy="1200329"/>
          </a:xfrm>
          <a:prstGeom prst="rect">
            <a:avLst/>
          </a:prstGeom>
          <a:noFill/>
        </p:spPr>
        <p:txBody>
          <a:bodyPr wrap="square" rtlCol="0">
            <a:spAutoFit/>
          </a:bodyPr>
          <a:lstStyle/>
          <a:p>
            <a:r>
              <a:rPr lang="el-GR" dirty="0"/>
              <a:t>Σας ρωτά ένας συγγενής σας που ζει χρόνια στο εξωτερικό, πως μπορεί να κάνει ηλεκτρονικά τις υπεύθυνες δηλώσεις που χρειάζεται για να ρυθμίσει φορολογικά και περιουσιακά του θέματα. Τι θα τον συμβουλεύατε;  </a:t>
            </a:r>
          </a:p>
        </p:txBody>
      </p:sp>
      <p:sp>
        <p:nvSpPr>
          <p:cNvPr id="15" name="Φυσαλίδα σκέψης: Σύννεφο 14">
            <a:extLst>
              <a:ext uri="{FF2B5EF4-FFF2-40B4-BE49-F238E27FC236}">
                <a16:creationId xmlns:a16="http://schemas.microsoft.com/office/drawing/2014/main" id="{1E66239B-F6CA-4955-A374-FA1BB631C848}"/>
              </a:ext>
            </a:extLst>
          </p:cNvPr>
          <p:cNvSpPr/>
          <p:nvPr/>
        </p:nvSpPr>
        <p:spPr>
          <a:xfrm flipH="1">
            <a:off x="360216" y="1149927"/>
            <a:ext cx="1025238" cy="706583"/>
          </a:xfrm>
          <a:prstGeom prst="cloudCallout">
            <a:avLst>
              <a:gd name="adj1" fmla="val -84954"/>
              <a:gd name="adj2" fmla="val 88276"/>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5" name="Ομάδα 24">
            <a:extLst>
              <a:ext uri="{FF2B5EF4-FFF2-40B4-BE49-F238E27FC236}">
                <a16:creationId xmlns:a16="http://schemas.microsoft.com/office/drawing/2014/main" id="{A5528A9E-0A2E-4378-93EC-4CF04117DB84}"/>
              </a:ext>
            </a:extLst>
          </p:cNvPr>
          <p:cNvGrpSpPr/>
          <p:nvPr/>
        </p:nvGrpSpPr>
        <p:grpSpPr>
          <a:xfrm>
            <a:off x="2279020" y="2105892"/>
            <a:ext cx="8014907" cy="4253424"/>
            <a:chOff x="2528402" y="2258292"/>
            <a:chExt cx="6920397" cy="4253424"/>
          </a:xfrm>
        </p:grpSpPr>
        <p:grpSp>
          <p:nvGrpSpPr>
            <p:cNvPr id="16" name="Ομάδα 15">
              <a:extLst>
                <a:ext uri="{FF2B5EF4-FFF2-40B4-BE49-F238E27FC236}">
                  <a16:creationId xmlns:a16="http://schemas.microsoft.com/office/drawing/2014/main" id="{DF7B9D57-C563-4339-B6D5-47F74566D6F7}"/>
                </a:ext>
              </a:extLst>
            </p:cNvPr>
            <p:cNvGrpSpPr/>
            <p:nvPr/>
          </p:nvGrpSpPr>
          <p:grpSpPr>
            <a:xfrm>
              <a:off x="2528402" y="2258292"/>
              <a:ext cx="6920397" cy="3822506"/>
              <a:chOff x="3151858" y="2632365"/>
              <a:chExt cx="5306392" cy="3822506"/>
            </a:xfrm>
          </p:grpSpPr>
          <p:sp>
            <p:nvSpPr>
              <p:cNvPr id="17" name="Ορθογώνιο 16">
                <a:extLst>
                  <a:ext uri="{FF2B5EF4-FFF2-40B4-BE49-F238E27FC236}">
                    <a16:creationId xmlns:a16="http://schemas.microsoft.com/office/drawing/2014/main" id="{C5B2CAD3-AE3B-4713-BA7C-7DB3F35FE900}"/>
                  </a:ext>
                </a:extLst>
              </p:cNvPr>
              <p:cNvSpPr/>
              <p:nvPr/>
            </p:nvSpPr>
            <p:spPr>
              <a:xfrm>
                <a:off x="3151858" y="3753837"/>
                <a:ext cx="5306392" cy="624281"/>
              </a:xfrm>
              <a:prstGeom prst="rect">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8" name="Ορθογώνιο 17">
                <a:extLst>
                  <a:ext uri="{FF2B5EF4-FFF2-40B4-BE49-F238E27FC236}">
                    <a16:creationId xmlns:a16="http://schemas.microsoft.com/office/drawing/2014/main" id="{16FCA827-245A-4B00-8965-7414A8439F54}"/>
                  </a:ext>
                </a:extLst>
              </p:cNvPr>
              <p:cNvSpPr/>
              <p:nvPr/>
            </p:nvSpPr>
            <p:spPr>
              <a:xfrm>
                <a:off x="3151858" y="3988291"/>
                <a:ext cx="389826" cy="389826"/>
              </a:xfrm>
              <a:prstGeom prst="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Ελεύθερη σχεδίαση: Σχήμα 18">
                <a:extLst>
                  <a:ext uri="{FF2B5EF4-FFF2-40B4-BE49-F238E27FC236}">
                    <a16:creationId xmlns:a16="http://schemas.microsoft.com/office/drawing/2014/main" id="{2E7C54DE-F0DA-40AC-83EC-B06124B66524}"/>
                  </a:ext>
                </a:extLst>
              </p:cNvPr>
              <p:cNvSpPr/>
              <p:nvPr/>
            </p:nvSpPr>
            <p:spPr>
              <a:xfrm>
                <a:off x="3151858" y="2632365"/>
                <a:ext cx="5306392" cy="1121472"/>
              </a:xfrm>
              <a:custGeom>
                <a:avLst/>
                <a:gdLst>
                  <a:gd name="connsiteX0" fmla="*/ 0 w 5306392"/>
                  <a:gd name="connsiteY0" fmla="*/ 0 h 1121472"/>
                  <a:gd name="connsiteX1" fmla="*/ 5306392 w 5306392"/>
                  <a:gd name="connsiteY1" fmla="*/ 0 h 1121472"/>
                  <a:gd name="connsiteX2" fmla="*/ 5306392 w 5306392"/>
                  <a:gd name="connsiteY2" fmla="*/ 1121472 h 1121472"/>
                  <a:gd name="connsiteX3" fmla="*/ 0 w 5306392"/>
                  <a:gd name="connsiteY3" fmla="*/ 1121472 h 1121472"/>
                  <a:gd name="connsiteX4" fmla="*/ 0 w 5306392"/>
                  <a:gd name="connsiteY4" fmla="*/ 0 h 1121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6392" h="1121472">
                    <a:moveTo>
                      <a:pt x="0" y="0"/>
                    </a:moveTo>
                    <a:lnTo>
                      <a:pt x="5306392" y="0"/>
                    </a:lnTo>
                    <a:lnTo>
                      <a:pt x="5306392" y="1121472"/>
                    </a:lnTo>
                    <a:lnTo>
                      <a:pt x="0" y="1121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3825" tIns="82550" rIns="123825" bIns="82550" numCol="1" spcCol="1270" anchor="ctr" anchorCtr="0">
                <a:noAutofit/>
              </a:bodyPr>
              <a:lstStyle/>
              <a:p>
                <a:pPr marL="0" lvl="0" indent="0" algn="l" defTabSz="2889250">
                  <a:lnSpc>
                    <a:spcPct val="90000"/>
                  </a:lnSpc>
                  <a:spcBef>
                    <a:spcPct val="0"/>
                  </a:spcBef>
                  <a:spcAft>
                    <a:spcPct val="35000"/>
                  </a:spcAft>
                  <a:buNone/>
                </a:pPr>
                <a:endParaRPr lang="el-GR" sz="6500" kern="1200" dirty="0"/>
              </a:p>
            </p:txBody>
          </p:sp>
          <p:sp>
            <p:nvSpPr>
              <p:cNvPr id="20" name="Ορθογώνιο 19">
                <a:extLst>
                  <a:ext uri="{FF2B5EF4-FFF2-40B4-BE49-F238E27FC236}">
                    <a16:creationId xmlns:a16="http://schemas.microsoft.com/office/drawing/2014/main" id="{BB9EAE43-7E28-4BB1-B01C-61265A4DDD30}"/>
                  </a:ext>
                </a:extLst>
              </p:cNvPr>
              <p:cNvSpPr/>
              <p:nvPr/>
            </p:nvSpPr>
            <p:spPr>
              <a:xfrm>
                <a:off x="3151858" y="4896966"/>
                <a:ext cx="389817" cy="389817"/>
              </a:xfrm>
              <a:prstGeom prst="rect">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Ελεύθερη σχεδίαση: Σχήμα 20">
                <a:extLst>
                  <a:ext uri="{FF2B5EF4-FFF2-40B4-BE49-F238E27FC236}">
                    <a16:creationId xmlns:a16="http://schemas.microsoft.com/office/drawing/2014/main" id="{067AE071-4532-4179-990C-25F36E7D1086}"/>
                  </a:ext>
                </a:extLst>
              </p:cNvPr>
              <p:cNvSpPr/>
              <p:nvPr/>
            </p:nvSpPr>
            <p:spPr>
              <a:xfrm>
                <a:off x="3523305" y="4637542"/>
                <a:ext cx="4934945" cy="908664"/>
              </a:xfrm>
              <a:custGeom>
                <a:avLst/>
                <a:gdLst>
                  <a:gd name="connsiteX0" fmla="*/ 0 w 4934945"/>
                  <a:gd name="connsiteY0" fmla="*/ 0 h 908664"/>
                  <a:gd name="connsiteX1" fmla="*/ 4934945 w 4934945"/>
                  <a:gd name="connsiteY1" fmla="*/ 0 h 908664"/>
                  <a:gd name="connsiteX2" fmla="*/ 4934945 w 4934945"/>
                  <a:gd name="connsiteY2" fmla="*/ 908664 h 908664"/>
                  <a:gd name="connsiteX3" fmla="*/ 0 w 4934945"/>
                  <a:gd name="connsiteY3" fmla="*/ 908664 h 908664"/>
                  <a:gd name="connsiteX4" fmla="*/ 0 w 4934945"/>
                  <a:gd name="connsiteY4" fmla="*/ 0 h 90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4945" h="908664">
                    <a:moveTo>
                      <a:pt x="0" y="0"/>
                    </a:moveTo>
                    <a:lnTo>
                      <a:pt x="4934945" y="0"/>
                    </a:lnTo>
                    <a:lnTo>
                      <a:pt x="4934945" y="908664"/>
                    </a:lnTo>
                    <a:lnTo>
                      <a:pt x="0" y="9086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227584" numCol="1" spcCol="1270" anchor="ctr" anchorCtr="0">
                <a:noAutofit/>
              </a:bodyPr>
              <a:lstStyle/>
              <a:p>
                <a:pPr marL="0" lvl="0" indent="0" algn="l" defTabSz="1422400">
                  <a:lnSpc>
                    <a:spcPct val="90000"/>
                  </a:lnSpc>
                  <a:spcBef>
                    <a:spcPct val="0"/>
                  </a:spcBef>
                  <a:spcAft>
                    <a:spcPct val="35000"/>
                  </a:spcAft>
                  <a:buNone/>
                </a:pPr>
                <a:endParaRPr lang="el-GR" sz="3200" kern="1200" dirty="0"/>
              </a:p>
            </p:txBody>
          </p:sp>
          <p:sp>
            <p:nvSpPr>
              <p:cNvPr id="22" name="Ορθογώνιο 21">
                <a:extLst>
                  <a:ext uri="{FF2B5EF4-FFF2-40B4-BE49-F238E27FC236}">
                    <a16:creationId xmlns:a16="http://schemas.microsoft.com/office/drawing/2014/main" id="{9EBEDE21-4B31-456E-980F-837B67139FB7}"/>
                  </a:ext>
                </a:extLst>
              </p:cNvPr>
              <p:cNvSpPr/>
              <p:nvPr/>
            </p:nvSpPr>
            <p:spPr>
              <a:xfrm>
                <a:off x="3151858" y="5805631"/>
                <a:ext cx="389817" cy="389817"/>
              </a:xfrm>
              <a:prstGeom prst="rect">
                <a:avLst/>
              </a:prstGeom>
            </p:spPr>
            <p:style>
              <a:lnRef idx="2">
                <a:schemeClr val="accent3">
                  <a:hueOff val="4625516"/>
                  <a:satOff val="-24796"/>
                  <a:lumOff val="-3334"/>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3" name="Ελεύθερη σχεδίαση: Σχήμα 22">
                <a:extLst>
                  <a:ext uri="{FF2B5EF4-FFF2-40B4-BE49-F238E27FC236}">
                    <a16:creationId xmlns:a16="http://schemas.microsoft.com/office/drawing/2014/main" id="{C137F1BB-0324-48FE-B0B9-F2081261B8EE}"/>
                  </a:ext>
                </a:extLst>
              </p:cNvPr>
              <p:cNvSpPr/>
              <p:nvPr/>
            </p:nvSpPr>
            <p:spPr>
              <a:xfrm>
                <a:off x="3523305" y="5546207"/>
                <a:ext cx="4934945" cy="908664"/>
              </a:xfrm>
              <a:custGeom>
                <a:avLst/>
                <a:gdLst>
                  <a:gd name="connsiteX0" fmla="*/ 0 w 4934945"/>
                  <a:gd name="connsiteY0" fmla="*/ 0 h 908664"/>
                  <a:gd name="connsiteX1" fmla="*/ 4934945 w 4934945"/>
                  <a:gd name="connsiteY1" fmla="*/ 0 h 908664"/>
                  <a:gd name="connsiteX2" fmla="*/ 4934945 w 4934945"/>
                  <a:gd name="connsiteY2" fmla="*/ 908664 h 908664"/>
                  <a:gd name="connsiteX3" fmla="*/ 0 w 4934945"/>
                  <a:gd name="connsiteY3" fmla="*/ 908664 h 908664"/>
                  <a:gd name="connsiteX4" fmla="*/ 0 w 4934945"/>
                  <a:gd name="connsiteY4" fmla="*/ 0 h 90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4945" h="908664">
                    <a:moveTo>
                      <a:pt x="0" y="0"/>
                    </a:moveTo>
                    <a:lnTo>
                      <a:pt x="4934945" y="0"/>
                    </a:lnTo>
                    <a:lnTo>
                      <a:pt x="4934945" y="908664"/>
                    </a:lnTo>
                    <a:lnTo>
                      <a:pt x="0" y="9086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227584" numCol="1" spcCol="1270" anchor="ctr" anchorCtr="0">
                <a:noAutofit/>
              </a:bodyPr>
              <a:lstStyle/>
              <a:p>
                <a:pPr marL="0" lvl="0" indent="0" algn="l" defTabSz="1422400">
                  <a:lnSpc>
                    <a:spcPct val="90000"/>
                  </a:lnSpc>
                  <a:spcBef>
                    <a:spcPct val="0"/>
                  </a:spcBef>
                  <a:spcAft>
                    <a:spcPct val="35000"/>
                  </a:spcAft>
                  <a:buNone/>
                </a:pPr>
                <a:endParaRPr lang="el-GR" sz="3200" kern="1200" dirty="0"/>
              </a:p>
            </p:txBody>
          </p:sp>
        </p:grpSp>
        <p:sp>
          <p:nvSpPr>
            <p:cNvPr id="24" name="Ορθογώνιο 23">
              <a:extLst>
                <a:ext uri="{FF2B5EF4-FFF2-40B4-BE49-F238E27FC236}">
                  <a16:creationId xmlns:a16="http://schemas.microsoft.com/office/drawing/2014/main" id="{D59638FB-794B-4A13-986B-2D1BCFFA4715}"/>
                </a:ext>
              </a:extLst>
            </p:cNvPr>
            <p:cNvSpPr/>
            <p:nvPr/>
          </p:nvSpPr>
          <p:spPr>
            <a:xfrm>
              <a:off x="2542257" y="6121890"/>
              <a:ext cx="508396" cy="389826"/>
            </a:xfrm>
            <a:prstGeom prst="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207639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Τίτλος 1">
            <a:extLst>
              <a:ext uri="{FF2B5EF4-FFF2-40B4-BE49-F238E27FC236}">
                <a16:creationId xmlns:a16="http://schemas.microsoft.com/office/drawing/2014/main" id="{4D052CC1-E070-4EA9-9D94-D20401C50C42}"/>
              </a:ext>
            </a:extLst>
          </p:cNvPr>
          <p:cNvSpPr>
            <a:spLocks noGrp="1"/>
          </p:cNvSpPr>
          <p:nvPr>
            <p:ph type="ctrTitle"/>
          </p:nvPr>
        </p:nvSpPr>
        <p:spPr>
          <a:xfrm>
            <a:off x="973279" y="96982"/>
            <a:ext cx="6688284" cy="599371"/>
          </a:xfrm>
        </p:spPr>
        <p:txBody>
          <a:bodyPr>
            <a:noAutofit/>
          </a:bodyPr>
          <a:lstStyle/>
          <a:p>
            <a:r>
              <a:rPr lang="el-GR" sz="2400" dirty="0"/>
              <a:t>Ηλεκτρονική υποβολή αιτήματος υποστήριξης </a:t>
            </a:r>
          </a:p>
        </p:txBody>
      </p:sp>
      <p:pic>
        <p:nvPicPr>
          <p:cNvPr id="13" name="Εικόνα 12">
            <a:extLst>
              <a:ext uri="{FF2B5EF4-FFF2-40B4-BE49-F238E27FC236}">
                <a16:creationId xmlns:a16="http://schemas.microsoft.com/office/drawing/2014/main" id="{A8F5EE37-9F0C-4291-B427-8CD46B21BAD4}"/>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1607" y="0"/>
            <a:ext cx="810612" cy="876978"/>
          </a:xfrm>
          <a:prstGeom prst="rect">
            <a:avLst/>
          </a:prstGeom>
        </p:spPr>
      </p:pic>
      <p:grpSp>
        <p:nvGrpSpPr>
          <p:cNvPr id="23" name="Ομάδα 22">
            <a:extLst>
              <a:ext uri="{FF2B5EF4-FFF2-40B4-BE49-F238E27FC236}">
                <a16:creationId xmlns:a16="http://schemas.microsoft.com/office/drawing/2014/main" id="{03B7002C-6DFC-4708-881F-7E99B245B44B}"/>
              </a:ext>
            </a:extLst>
          </p:cNvPr>
          <p:cNvGrpSpPr/>
          <p:nvPr/>
        </p:nvGrpSpPr>
        <p:grpSpPr>
          <a:xfrm>
            <a:off x="290947" y="803563"/>
            <a:ext cx="11720945" cy="5250872"/>
            <a:chOff x="318656" y="971262"/>
            <a:chExt cx="11720945" cy="3960955"/>
          </a:xfrm>
        </p:grpSpPr>
        <p:grpSp>
          <p:nvGrpSpPr>
            <p:cNvPr id="11" name="Ομάδα 10">
              <a:extLst>
                <a:ext uri="{FF2B5EF4-FFF2-40B4-BE49-F238E27FC236}">
                  <a16:creationId xmlns:a16="http://schemas.microsoft.com/office/drawing/2014/main" id="{959F4E3E-8F1E-4F8C-AF3E-816A1561922A}"/>
                </a:ext>
              </a:extLst>
            </p:cNvPr>
            <p:cNvGrpSpPr/>
            <p:nvPr/>
          </p:nvGrpSpPr>
          <p:grpSpPr>
            <a:xfrm>
              <a:off x="318656" y="971262"/>
              <a:ext cx="11720945" cy="3960955"/>
              <a:chOff x="0" y="1137518"/>
              <a:chExt cx="11956472" cy="3960955"/>
            </a:xfrm>
          </p:grpSpPr>
          <p:grpSp>
            <p:nvGrpSpPr>
              <p:cNvPr id="10" name="Ομάδα 9">
                <a:extLst>
                  <a:ext uri="{FF2B5EF4-FFF2-40B4-BE49-F238E27FC236}">
                    <a16:creationId xmlns:a16="http://schemas.microsoft.com/office/drawing/2014/main" id="{98BCA2BC-2539-4D36-8E2F-EBCC6766AA25}"/>
                  </a:ext>
                </a:extLst>
              </p:cNvPr>
              <p:cNvGrpSpPr/>
              <p:nvPr/>
            </p:nvGrpSpPr>
            <p:grpSpPr>
              <a:xfrm>
                <a:off x="0" y="1137518"/>
                <a:ext cx="11956472" cy="3960955"/>
                <a:chOff x="0" y="1137518"/>
                <a:chExt cx="11956472" cy="3960955"/>
              </a:xfrm>
            </p:grpSpPr>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6F8BEB80-A39F-4683-BC60-676E5D0EFC0A}"/>
                    </a:ext>
                  </a:extLst>
                </p:cNvPr>
                <p:cNvPicPr>
                  <a:picLocks noChangeAspect="1"/>
                </p:cNvPicPr>
                <p:nvPr/>
              </p:nvPicPr>
              <p:blipFill>
                <a:blip r:embed="rId3"/>
                <a:stretch>
                  <a:fillRect/>
                </a:stretch>
              </p:blipFill>
              <p:spPr>
                <a:xfrm>
                  <a:off x="0" y="1523643"/>
                  <a:ext cx="4765964" cy="3574830"/>
                </a:xfrm>
                <a:prstGeom prst="rect">
                  <a:avLst/>
                </a:prstGeom>
              </p:spPr>
            </p:pic>
            <p:pic>
              <p:nvPicPr>
                <p:cNvPr id="7" name="Εικόνα 6">
                  <a:extLst>
                    <a:ext uri="{FF2B5EF4-FFF2-40B4-BE49-F238E27FC236}">
                      <a16:creationId xmlns:a16="http://schemas.microsoft.com/office/drawing/2014/main" id="{21D4E5AB-3A01-49EA-8CA1-030DF1C13FB0}"/>
                    </a:ext>
                  </a:extLst>
                </p:cNvPr>
                <p:cNvPicPr>
                  <a:picLocks noChangeAspect="1"/>
                </p:cNvPicPr>
                <p:nvPr/>
              </p:nvPicPr>
              <p:blipFill>
                <a:blip r:embed="rId4"/>
                <a:stretch>
                  <a:fillRect/>
                </a:stretch>
              </p:blipFill>
              <p:spPr>
                <a:xfrm>
                  <a:off x="5058233" y="1704109"/>
                  <a:ext cx="6898239" cy="3352799"/>
                </a:xfrm>
                <a:prstGeom prst="rect">
                  <a:avLst/>
                </a:prstGeom>
              </p:spPr>
            </p:pic>
            <p:sp>
              <p:nvSpPr>
                <p:cNvPr id="8" name="Βέλος: Κυκλικό 7">
                  <a:extLst>
                    <a:ext uri="{FF2B5EF4-FFF2-40B4-BE49-F238E27FC236}">
                      <a16:creationId xmlns:a16="http://schemas.microsoft.com/office/drawing/2014/main" id="{52E7C2C9-D172-4815-B55F-15E9BD8CA70E}"/>
                    </a:ext>
                  </a:extLst>
                </p:cNvPr>
                <p:cNvSpPr/>
                <p:nvPr/>
              </p:nvSpPr>
              <p:spPr>
                <a:xfrm>
                  <a:off x="3665563" y="1137518"/>
                  <a:ext cx="5096865" cy="2821789"/>
                </a:xfrm>
                <a:prstGeom prst="circularArrow">
                  <a:avLst>
                    <a:gd name="adj1" fmla="val 2272"/>
                    <a:gd name="adj2" fmla="val 257096"/>
                    <a:gd name="adj3" fmla="val 19147935"/>
                    <a:gd name="adj4" fmla="val 12382582"/>
                    <a:gd name="adj5" fmla="val 4653"/>
                  </a:avLst>
                </a:prstGeom>
                <a:solidFill>
                  <a:srgbClr val="FF0000"/>
                </a:solidFill>
                <a:ln>
                  <a:solidFill>
                    <a:srgbClr val="FF0000"/>
                  </a:solidFill>
                </a:ln>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sp>
          </p:grpSp>
          <p:sp>
            <p:nvSpPr>
              <p:cNvPr id="9" name="Ορθογώνιο: Στρογγύλεμα διαγώνιων γωνιών 8">
                <a:extLst>
                  <a:ext uri="{FF2B5EF4-FFF2-40B4-BE49-F238E27FC236}">
                    <a16:creationId xmlns:a16="http://schemas.microsoft.com/office/drawing/2014/main" id="{DAF05FB7-AC79-4285-A8EA-941A29C86EF3}"/>
                  </a:ext>
                </a:extLst>
              </p:cNvPr>
              <p:cNvSpPr/>
              <p:nvPr/>
            </p:nvSpPr>
            <p:spPr>
              <a:xfrm>
                <a:off x="3061576" y="1856750"/>
                <a:ext cx="1731818" cy="1066800"/>
              </a:xfrm>
              <a:prstGeom prst="round2Diag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9" name="Ομάδα 18">
              <a:extLst>
                <a:ext uri="{FF2B5EF4-FFF2-40B4-BE49-F238E27FC236}">
                  <a16:creationId xmlns:a16="http://schemas.microsoft.com/office/drawing/2014/main" id="{10D44B4D-4F1A-4AE5-ABA8-3B8931DECE48}"/>
                </a:ext>
              </a:extLst>
            </p:cNvPr>
            <p:cNvGrpSpPr/>
            <p:nvPr/>
          </p:nvGrpSpPr>
          <p:grpSpPr>
            <a:xfrm>
              <a:off x="8880764" y="1094510"/>
              <a:ext cx="3117272" cy="2854035"/>
              <a:chOff x="8686800" y="1510146"/>
              <a:chExt cx="3117272" cy="2854035"/>
            </a:xfrm>
          </p:grpSpPr>
          <p:sp>
            <p:nvSpPr>
              <p:cNvPr id="14" name="Επεξήγηση: Γραμμή με περίγραμμα και γραμμή έμφασης 13">
                <a:extLst>
                  <a:ext uri="{FF2B5EF4-FFF2-40B4-BE49-F238E27FC236}">
                    <a16:creationId xmlns:a16="http://schemas.microsoft.com/office/drawing/2014/main" id="{04DAF343-AADD-4B35-A454-5D9DEFC82266}"/>
                  </a:ext>
                </a:extLst>
              </p:cNvPr>
              <p:cNvSpPr/>
              <p:nvPr/>
            </p:nvSpPr>
            <p:spPr>
              <a:xfrm>
                <a:off x="10335491" y="1510146"/>
                <a:ext cx="1468581" cy="1052945"/>
              </a:xfrm>
              <a:prstGeom prst="accentBorderCallout1">
                <a:avLst>
                  <a:gd name="adj1" fmla="val 18750"/>
                  <a:gd name="adj2" fmla="val -8333"/>
                  <a:gd name="adj3" fmla="val 276535"/>
                  <a:gd name="adj4" fmla="val -245393"/>
                </a:avLst>
              </a:prstGeom>
              <a:ln w="38100">
                <a:solidFill>
                  <a:srgbClr val="FF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l-GR" sz="1600" b="1" dirty="0"/>
                  <a:t>Είσοδος με κωδικούς </a:t>
                </a:r>
                <a:r>
                  <a:rPr lang="en-US" sz="1600" b="1" dirty="0" err="1"/>
                  <a:t>TAXISnet</a:t>
                </a:r>
                <a:endParaRPr lang="el-GR" sz="1600" b="1" dirty="0"/>
              </a:p>
            </p:txBody>
          </p:sp>
          <p:cxnSp>
            <p:nvCxnSpPr>
              <p:cNvPr id="17" name="Ευθεία γραμμή σύνδεσης 16">
                <a:extLst>
                  <a:ext uri="{FF2B5EF4-FFF2-40B4-BE49-F238E27FC236}">
                    <a16:creationId xmlns:a16="http://schemas.microsoft.com/office/drawing/2014/main" id="{58EB826A-26AC-4931-B39D-D53467064EEF}"/>
                  </a:ext>
                </a:extLst>
              </p:cNvPr>
              <p:cNvCxnSpPr>
                <a:cxnSpLocks/>
              </p:cNvCxnSpPr>
              <p:nvPr/>
            </p:nvCxnSpPr>
            <p:spPr>
              <a:xfrm flipH="1">
                <a:off x="8686800" y="1731818"/>
                <a:ext cx="1482437" cy="2632363"/>
              </a:xfrm>
              <a:prstGeom prst="line">
                <a:avLst/>
              </a:prstGeom>
              <a:ln w="38100">
                <a:solidFill>
                  <a:srgbClr val="FF0000"/>
                </a:solidFill>
              </a:ln>
            </p:spPr>
            <p:style>
              <a:lnRef idx="2">
                <a:schemeClr val="accent4"/>
              </a:lnRef>
              <a:fillRef idx="1">
                <a:schemeClr val="lt1"/>
              </a:fillRef>
              <a:effectRef idx="0">
                <a:schemeClr val="accent4"/>
              </a:effectRef>
              <a:fontRef idx="minor">
                <a:schemeClr val="dk1"/>
              </a:fontRef>
            </p:style>
          </p:cxnSp>
        </p:grpSp>
      </p:grpSp>
    </p:spTree>
    <p:extLst>
      <p:ext uri="{BB962C8B-B14F-4D97-AF65-F5344CB8AC3E}">
        <p14:creationId xmlns:p14="http://schemas.microsoft.com/office/powerpoint/2010/main" val="1300843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485E50E-EFF6-45AE-8E26-FEE5B35F66D9}"/>
              </a:ext>
            </a:extLst>
          </p:cNvPr>
          <p:cNvSpPr>
            <a:spLocks noGrp="1"/>
          </p:cNvSpPr>
          <p:nvPr>
            <p:ph idx="1"/>
          </p:nvPr>
        </p:nvSpPr>
        <p:spPr>
          <a:xfrm>
            <a:off x="983673" y="1043413"/>
            <a:ext cx="9493250" cy="923933"/>
          </a:xfrm>
        </p:spPr>
        <p:txBody>
          <a:bodyPr>
            <a:normAutofit/>
          </a:bodyPr>
          <a:lstStyle/>
          <a:p>
            <a:pPr marL="0" indent="0">
              <a:buNone/>
            </a:pPr>
            <a:r>
              <a:rPr lang="el-GR" sz="1800" dirty="0"/>
              <a:t>Χωριστείτε σε δύο ομάδες και πλοηγηθείτε στην Ενιαία Ψηφιακή Πύλη προκειμένου να εντοπίστε τις παρακάτω υπηρεσίες:</a:t>
            </a:r>
          </a:p>
          <a:p>
            <a:pPr marL="228600" lvl="1" indent="0">
              <a:buNone/>
            </a:pPr>
            <a:endParaRPr lang="el-GR" sz="1600" dirty="0"/>
          </a:p>
          <a:p>
            <a:pPr marL="0" indent="0">
              <a:buNone/>
            </a:pPr>
            <a:endParaRPr lang="el-GR" sz="1800" dirty="0"/>
          </a:p>
        </p:txBody>
      </p:sp>
      <p:sp>
        <p:nvSpPr>
          <p:cNvPr id="4" name="Τίτλος 1">
            <a:extLst>
              <a:ext uri="{FF2B5EF4-FFF2-40B4-BE49-F238E27FC236}">
                <a16:creationId xmlns:a16="http://schemas.microsoft.com/office/drawing/2014/main" id="{AE90F70F-96C3-4D76-A0E6-9A32592A3F6D}"/>
              </a:ext>
            </a:extLst>
          </p:cNvPr>
          <p:cNvSpPr txBox="1">
            <a:spLocks/>
          </p:cNvSpPr>
          <p:nvPr/>
        </p:nvSpPr>
        <p:spPr>
          <a:xfrm>
            <a:off x="1042553" y="110836"/>
            <a:ext cx="3695702" cy="599371"/>
          </a:xfrm>
          <a:prstGeom prst="rect">
            <a:avLst/>
          </a:prstGeom>
        </p:spPr>
        <p:txBody>
          <a:bodyPr vert="horz" lIns="91440" tIns="45720" rIns="91440" bIns="45720" rtlCol="0" anchor="b">
            <a:noAutofit/>
          </a:bodyPr>
          <a:lst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a:lstStyle>
          <a:p>
            <a:r>
              <a:rPr lang="el-GR" sz="3200" dirty="0"/>
              <a:t>Δραστηριότητα  2</a:t>
            </a:r>
            <a:r>
              <a:rPr lang="el-GR" sz="3200" baseline="30000" dirty="0"/>
              <a:t>η</a:t>
            </a:r>
            <a:r>
              <a:rPr lang="el-GR" sz="3200" dirty="0"/>
              <a:t> </a:t>
            </a:r>
          </a:p>
        </p:txBody>
      </p:sp>
      <p:pic>
        <p:nvPicPr>
          <p:cNvPr id="5" name="Εικόνα 4">
            <a:extLst>
              <a:ext uri="{FF2B5EF4-FFF2-40B4-BE49-F238E27FC236}">
                <a16:creationId xmlns:a16="http://schemas.microsoft.com/office/drawing/2014/main" id="{AB3F2963-5823-4DC1-B9F6-CE3F956F1F18}"/>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1607" y="0"/>
            <a:ext cx="810612" cy="876978"/>
          </a:xfrm>
          <a:prstGeom prst="rect">
            <a:avLst/>
          </a:prstGeom>
        </p:spPr>
      </p:pic>
      <p:grpSp>
        <p:nvGrpSpPr>
          <p:cNvPr id="17" name="Ομάδα 16">
            <a:extLst>
              <a:ext uri="{FF2B5EF4-FFF2-40B4-BE49-F238E27FC236}">
                <a16:creationId xmlns:a16="http://schemas.microsoft.com/office/drawing/2014/main" id="{1C86D811-EB80-4082-A775-43E0EB61B86C}"/>
              </a:ext>
            </a:extLst>
          </p:cNvPr>
          <p:cNvGrpSpPr/>
          <p:nvPr/>
        </p:nvGrpSpPr>
        <p:grpSpPr>
          <a:xfrm>
            <a:off x="1091576" y="2355274"/>
            <a:ext cx="10393842" cy="4308762"/>
            <a:chOff x="1091576" y="2355274"/>
            <a:chExt cx="10393842" cy="4308762"/>
          </a:xfrm>
        </p:grpSpPr>
        <p:sp>
          <p:nvSpPr>
            <p:cNvPr id="16" name="Ορθογώνιο: Στρογγύλεμα διαγώνιων γωνιών 15">
              <a:extLst>
                <a:ext uri="{FF2B5EF4-FFF2-40B4-BE49-F238E27FC236}">
                  <a16:creationId xmlns:a16="http://schemas.microsoft.com/office/drawing/2014/main" id="{64C3A1A7-B79E-49CE-BC8D-F4DBAB460377}"/>
                </a:ext>
              </a:extLst>
            </p:cNvPr>
            <p:cNvSpPr/>
            <p:nvPr/>
          </p:nvSpPr>
          <p:spPr>
            <a:xfrm>
              <a:off x="8381997" y="2355274"/>
              <a:ext cx="3103421" cy="775855"/>
            </a:xfrm>
            <a:prstGeom prst="round2Diag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ln>
                    <a:solidFill>
                      <a:sysClr val="windowText" lastClr="000000"/>
                    </a:solidFill>
                  </a:ln>
                  <a:solidFill>
                    <a:sysClr val="windowText" lastClr="000000"/>
                  </a:solidFill>
                </a:rPr>
                <a:t>ΟΜΑΔΑ Β’ </a:t>
              </a:r>
            </a:p>
          </p:txBody>
        </p:sp>
        <p:sp>
          <p:nvSpPr>
            <p:cNvPr id="15" name="Ορθογώνιο: Στρογγύλεμα διαγώνιων γωνιών 14">
              <a:extLst>
                <a:ext uri="{FF2B5EF4-FFF2-40B4-BE49-F238E27FC236}">
                  <a16:creationId xmlns:a16="http://schemas.microsoft.com/office/drawing/2014/main" id="{263ADB73-6BC0-4B7D-8043-E1B247AF2BD8}"/>
                </a:ext>
              </a:extLst>
            </p:cNvPr>
            <p:cNvSpPr/>
            <p:nvPr/>
          </p:nvSpPr>
          <p:spPr>
            <a:xfrm>
              <a:off x="2909452" y="2369127"/>
              <a:ext cx="3228112" cy="775855"/>
            </a:xfrm>
            <a:prstGeom prst="round2Diag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ln>
                    <a:solidFill>
                      <a:sysClr val="windowText" lastClr="000000"/>
                    </a:solidFill>
                  </a:ln>
                  <a:solidFill>
                    <a:sysClr val="windowText" lastClr="000000"/>
                  </a:solidFill>
                </a:rPr>
                <a:t>ΟΜΑΔΑ Α’ </a:t>
              </a:r>
            </a:p>
          </p:txBody>
        </p:sp>
        <p:grpSp>
          <p:nvGrpSpPr>
            <p:cNvPr id="8" name="Ομάδα 7">
              <a:extLst>
                <a:ext uri="{FF2B5EF4-FFF2-40B4-BE49-F238E27FC236}">
                  <a16:creationId xmlns:a16="http://schemas.microsoft.com/office/drawing/2014/main" id="{789EB953-3CEF-4A33-A19E-10F69ABEFA53}"/>
                </a:ext>
              </a:extLst>
            </p:cNvPr>
            <p:cNvGrpSpPr/>
            <p:nvPr/>
          </p:nvGrpSpPr>
          <p:grpSpPr>
            <a:xfrm>
              <a:off x="1091576" y="2382981"/>
              <a:ext cx="10393842" cy="4281055"/>
              <a:chOff x="966885" y="2539078"/>
              <a:chExt cx="8618775" cy="4382092"/>
            </a:xfrm>
          </p:grpSpPr>
          <p:sp>
            <p:nvSpPr>
              <p:cNvPr id="9" name="Ελεύθερη σχεδίαση: Σχήμα 8">
                <a:extLst>
                  <a:ext uri="{FF2B5EF4-FFF2-40B4-BE49-F238E27FC236}">
                    <a16:creationId xmlns:a16="http://schemas.microsoft.com/office/drawing/2014/main" id="{10DDCA59-A20B-422F-A9A3-D26B9260B9B7}"/>
                  </a:ext>
                </a:extLst>
              </p:cNvPr>
              <p:cNvSpPr/>
              <p:nvPr/>
            </p:nvSpPr>
            <p:spPr>
              <a:xfrm>
                <a:off x="2403347" y="3328218"/>
                <a:ext cx="2693367" cy="1796476"/>
              </a:xfrm>
              <a:custGeom>
                <a:avLst/>
                <a:gdLst>
                  <a:gd name="connsiteX0" fmla="*/ 0 w 2693367"/>
                  <a:gd name="connsiteY0" fmla="*/ 0 h 1796476"/>
                  <a:gd name="connsiteX1" fmla="*/ 2693367 w 2693367"/>
                  <a:gd name="connsiteY1" fmla="*/ 0 h 1796476"/>
                  <a:gd name="connsiteX2" fmla="*/ 2693367 w 2693367"/>
                  <a:gd name="connsiteY2" fmla="*/ 1796476 h 1796476"/>
                  <a:gd name="connsiteX3" fmla="*/ 0 w 2693367"/>
                  <a:gd name="connsiteY3" fmla="*/ 1796476 h 1796476"/>
                  <a:gd name="connsiteX4" fmla="*/ 0 w 2693367"/>
                  <a:gd name="connsiteY4" fmla="*/ 0 h 1796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67" h="1796476">
                    <a:moveTo>
                      <a:pt x="0" y="0"/>
                    </a:moveTo>
                    <a:lnTo>
                      <a:pt x="2693367" y="0"/>
                    </a:lnTo>
                    <a:lnTo>
                      <a:pt x="2693367" y="1796476"/>
                    </a:lnTo>
                    <a:lnTo>
                      <a:pt x="0" y="1796476"/>
                    </a:lnTo>
                    <a:lnTo>
                      <a:pt x="0" y="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430939" tIns="227584" rIns="227584" bIns="227584" numCol="1" spcCol="1270" anchor="ctr" anchorCtr="0">
                <a:noAutofit/>
              </a:bodyPr>
              <a:lstStyle/>
              <a:p>
                <a:pPr marL="0" lvl="0" indent="0" algn="l" defTabSz="1422400">
                  <a:lnSpc>
                    <a:spcPct val="90000"/>
                  </a:lnSpc>
                  <a:spcBef>
                    <a:spcPct val="0"/>
                  </a:spcBef>
                  <a:spcAft>
                    <a:spcPct val="35000"/>
                  </a:spcAft>
                  <a:buNone/>
                </a:pPr>
                <a:r>
                  <a:rPr lang="el-GR" sz="2000" kern="1200" dirty="0">
                    <a:solidFill>
                      <a:schemeClr val="tx1"/>
                    </a:solidFill>
                  </a:rPr>
                  <a:t>Ποιους αφορά; </a:t>
                </a:r>
              </a:p>
            </p:txBody>
          </p:sp>
          <p:sp>
            <p:nvSpPr>
              <p:cNvPr id="10" name="Ελεύθερη σχεδίαση: Σχήμα 9">
                <a:extLst>
                  <a:ext uri="{FF2B5EF4-FFF2-40B4-BE49-F238E27FC236}">
                    <a16:creationId xmlns:a16="http://schemas.microsoft.com/office/drawing/2014/main" id="{405C9DC7-279F-46C3-BF85-E40A3BBE3356}"/>
                  </a:ext>
                </a:extLst>
              </p:cNvPr>
              <p:cNvSpPr/>
              <p:nvPr/>
            </p:nvSpPr>
            <p:spPr>
              <a:xfrm>
                <a:off x="2403347" y="5124694"/>
                <a:ext cx="2693367" cy="1796476"/>
              </a:xfrm>
              <a:custGeom>
                <a:avLst/>
                <a:gdLst>
                  <a:gd name="connsiteX0" fmla="*/ 0 w 2693367"/>
                  <a:gd name="connsiteY0" fmla="*/ 0 h 1796476"/>
                  <a:gd name="connsiteX1" fmla="*/ 2693367 w 2693367"/>
                  <a:gd name="connsiteY1" fmla="*/ 0 h 1796476"/>
                  <a:gd name="connsiteX2" fmla="*/ 2693367 w 2693367"/>
                  <a:gd name="connsiteY2" fmla="*/ 1796476 h 1796476"/>
                  <a:gd name="connsiteX3" fmla="*/ 0 w 2693367"/>
                  <a:gd name="connsiteY3" fmla="*/ 1796476 h 1796476"/>
                  <a:gd name="connsiteX4" fmla="*/ 0 w 2693367"/>
                  <a:gd name="connsiteY4" fmla="*/ 0 h 1796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67" h="1796476">
                    <a:moveTo>
                      <a:pt x="0" y="0"/>
                    </a:moveTo>
                    <a:lnTo>
                      <a:pt x="2693367" y="0"/>
                    </a:lnTo>
                    <a:lnTo>
                      <a:pt x="2693367" y="1796476"/>
                    </a:lnTo>
                    <a:lnTo>
                      <a:pt x="0" y="1796476"/>
                    </a:lnTo>
                    <a:lnTo>
                      <a:pt x="0" y="0"/>
                    </a:lnTo>
                    <a:close/>
                  </a:path>
                </a:pathLst>
              </a:custGeom>
            </p:spPr>
            <p:style>
              <a:lnRef idx="2">
                <a:schemeClr val="accent4">
                  <a:tint val="40000"/>
                  <a:alpha val="90000"/>
                  <a:hueOff val="-2901361"/>
                  <a:satOff val="19016"/>
                  <a:lumOff val="813"/>
                  <a:alphaOff val="0"/>
                </a:schemeClr>
              </a:lnRef>
              <a:fillRef idx="1">
                <a:schemeClr val="accent4">
                  <a:tint val="40000"/>
                  <a:alpha val="90000"/>
                  <a:hueOff val="-2901361"/>
                  <a:satOff val="19016"/>
                  <a:lumOff val="813"/>
                  <a:alphaOff val="0"/>
                </a:schemeClr>
              </a:fillRef>
              <a:effectRef idx="0">
                <a:schemeClr val="accent4">
                  <a:tint val="40000"/>
                  <a:alpha val="90000"/>
                  <a:hueOff val="-2901361"/>
                  <a:satOff val="19016"/>
                  <a:lumOff val="813"/>
                  <a:alphaOff val="0"/>
                </a:schemeClr>
              </a:effectRef>
              <a:fontRef idx="minor">
                <a:schemeClr val="dk1">
                  <a:hueOff val="0"/>
                  <a:satOff val="0"/>
                  <a:lumOff val="0"/>
                  <a:alphaOff val="0"/>
                </a:schemeClr>
              </a:fontRef>
            </p:style>
            <p:txBody>
              <a:bodyPr spcFirstLastPara="0" vert="horz" wrap="square" lIns="430939" tIns="227584" rIns="227584" bIns="227584" numCol="1" spcCol="1270" anchor="ctr" anchorCtr="0">
                <a:noAutofit/>
              </a:bodyPr>
              <a:lstStyle/>
              <a:p>
                <a:pPr marL="0" lvl="0" indent="0" algn="l" defTabSz="1422400">
                  <a:lnSpc>
                    <a:spcPct val="90000"/>
                  </a:lnSpc>
                  <a:spcBef>
                    <a:spcPct val="0"/>
                  </a:spcBef>
                  <a:spcAft>
                    <a:spcPct val="35000"/>
                  </a:spcAft>
                  <a:buNone/>
                </a:pPr>
                <a:r>
                  <a:rPr lang="el-GR" sz="2000" kern="1200" dirty="0">
                    <a:solidFill>
                      <a:schemeClr val="tx1"/>
                    </a:solidFill>
                  </a:rPr>
                  <a:t>Πως μπορούν </a:t>
                </a:r>
                <a:r>
                  <a:rPr lang="el-GR" sz="2000" dirty="0">
                    <a:solidFill>
                      <a:schemeClr val="tx1"/>
                    </a:solidFill>
                  </a:rPr>
                  <a:t>οι ενδιαφερόμενοι να </a:t>
                </a:r>
                <a:r>
                  <a:rPr lang="el-GR" sz="2000" kern="1200" dirty="0">
                    <a:solidFill>
                      <a:schemeClr val="tx1"/>
                    </a:solidFill>
                  </a:rPr>
                  <a:t>υποβάλλουν αίτηση;</a:t>
                </a:r>
              </a:p>
            </p:txBody>
          </p:sp>
          <p:sp>
            <p:nvSpPr>
              <p:cNvPr id="11" name="Ελεύθερη σχεδίαση: Σχήμα 10">
                <a:extLst>
                  <a:ext uri="{FF2B5EF4-FFF2-40B4-BE49-F238E27FC236}">
                    <a16:creationId xmlns:a16="http://schemas.microsoft.com/office/drawing/2014/main" id="{CB120FFE-2B01-4C05-8217-2824567675AF}"/>
                  </a:ext>
                </a:extLst>
              </p:cNvPr>
              <p:cNvSpPr/>
              <p:nvPr/>
            </p:nvSpPr>
            <p:spPr>
              <a:xfrm>
                <a:off x="966885" y="2539078"/>
                <a:ext cx="1795578" cy="1866486"/>
              </a:xfrm>
              <a:custGeom>
                <a:avLst/>
                <a:gdLst>
                  <a:gd name="connsiteX0" fmla="*/ 0 w 1795578"/>
                  <a:gd name="connsiteY0" fmla="*/ 897789 h 1795578"/>
                  <a:gd name="connsiteX1" fmla="*/ 897789 w 1795578"/>
                  <a:gd name="connsiteY1" fmla="*/ 0 h 1795578"/>
                  <a:gd name="connsiteX2" fmla="*/ 1795578 w 1795578"/>
                  <a:gd name="connsiteY2" fmla="*/ 897789 h 1795578"/>
                  <a:gd name="connsiteX3" fmla="*/ 897789 w 1795578"/>
                  <a:gd name="connsiteY3" fmla="*/ 1795578 h 1795578"/>
                  <a:gd name="connsiteX4" fmla="*/ 0 w 1795578"/>
                  <a:gd name="connsiteY4" fmla="*/ 897789 h 1795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5578" h="1795578">
                    <a:moveTo>
                      <a:pt x="0" y="897789"/>
                    </a:moveTo>
                    <a:cubicBezTo>
                      <a:pt x="0" y="401954"/>
                      <a:pt x="401954" y="0"/>
                      <a:pt x="897789" y="0"/>
                    </a:cubicBezTo>
                    <a:cubicBezTo>
                      <a:pt x="1393624" y="0"/>
                      <a:pt x="1795578" y="401954"/>
                      <a:pt x="1795578" y="897789"/>
                    </a:cubicBezTo>
                    <a:cubicBezTo>
                      <a:pt x="1795578" y="1393624"/>
                      <a:pt x="1393624" y="1795578"/>
                      <a:pt x="897789" y="1795578"/>
                    </a:cubicBezTo>
                    <a:cubicBezTo>
                      <a:pt x="401954" y="1795578"/>
                      <a:pt x="0" y="1393624"/>
                      <a:pt x="0" y="897789"/>
                    </a:cubicBez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62956" tIns="262956" rIns="262956" bIns="262956" numCol="1" spcCol="1270" anchor="ctr" anchorCtr="0">
                <a:noAutofit/>
              </a:bodyPr>
              <a:lstStyle/>
              <a:p>
                <a:pPr marL="0" lvl="0" indent="0" algn="ctr" defTabSz="666750">
                  <a:lnSpc>
                    <a:spcPct val="90000"/>
                  </a:lnSpc>
                  <a:spcBef>
                    <a:spcPct val="0"/>
                  </a:spcBef>
                  <a:spcAft>
                    <a:spcPct val="35000"/>
                  </a:spcAft>
                  <a:buNone/>
                </a:pPr>
                <a:r>
                  <a:rPr lang="el-GR" sz="1500" b="1" kern="1200" dirty="0">
                    <a:solidFill>
                      <a:schemeClr val="tx1"/>
                    </a:solidFill>
                  </a:rPr>
                  <a:t>Απαλλαγή τελών κινητής τηλεφωνίας</a:t>
                </a:r>
              </a:p>
            </p:txBody>
          </p:sp>
          <p:sp>
            <p:nvSpPr>
              <p:cNvPr id="12" name="Ελεύθερη σχεδίαση: Σχήμα 11">
                <a:extLst>
                  <a:ext uri="{FF2B5EF4-FFF2-40B4-BE49-F238E27FC236}">
                    <a16:creationId xmlns:a16="http://schemas.microsoft.com/office/drawing/2014/main" id="{CA6D0169-71EA-4E74-B16E-23BE3CDF2A9E}"/>
                  </a:ext>
                </a:extLst>
              </p:cNvPr>
              <p:cNvSpPr/>
              <p:nvPr/>
            </p:nvSpPr>
            <p:spPr>
              <a:xfrm>
                <a:off x="6892293" y="3328218"/>
                <a:ext cx="2693367" cy="1796476"/>
              </a:xfrm>
              <a:custGeom>
                <a:avLst/>
                <a:gdLst>
                  <a:gd name="connsiteX0" fmla="*/ 0 w 2693367"/>
                  <a:gd name="connsiteY0" fmla="*/ 0 h 1796476"/>
                  <a:gd name="connsiteX1" fmla="*/ 2693367 w 2693367"/>
                  <a:gd name="connsiteY1" fmla="*/ 0 h 1796476"/>
                  <a:gd name="connsiteX2" fmla="*/ 2693367 w 2693367"/>
                  <a:gd name="connsiteY2" fmla="*/ 1796476 h 1796476"/>
                  <a:gd name="connsiteX3" fmla="*/ 0 w 2693367"/>
                  <a:gd name="connsiteY3" fmla="*/ 1796476 h 1796476"/>
                  <a:gd name="connsiteX4" fmla="*/ 0 w 2693367"/>
                  <a:gd name="connsiteY4" fmla="*/ 0 h 1796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67" h="1796476">
                    <a:moveTo>
                      <a:pt x="0" y="0"/>
                    </a:moveTo>
                    <a:lnTo>
                      <a:pt x="2693367" y="0"/>
                    </a:lnTo>
                    <a:lnTo>
                      <a:pt x="2693367" y="1796476"/>
                    </a:lnTo>
                    <a:lnTo>
                      <a:pt x="0" y="1796476"/>
                    </a:lnTo>
                    <a:lnTo>
                      <a:pt x="0" y="0"/>
                    </a:lnTo>
                    <a:close/>
                  </a:path>
                </a:pathLst>
              </a:custGeom>
            </p:spPr>
            <p:style>
              <a:lnRef idx="2">
                <a:schemeClr val="accent4">
                  <a:tint val="40000"/>
                  <a:alpha val="90000"/>
                  <a:hueOff val="-5802721"/>
                  <a:satOff val="38033"/>
                  <a:lumOff val="1626"/>
                  <a:alphaOff val="0"/>
                </a:schemeClr>
              </a:lnRef>
              <a:fillRef idx="1">
                <a:schemeClr val="accent4">
                  <a:tint val="40000"/>
                  <a:alpha val="90000"/>
                  <a:hueOff val="-5802721"/>
                  <a:satOff val="38033"/>
                  <a:lumOff val="1626"/>
                  <a:alphaOff val="0"/>
                </a:schemeClr>
              </a:fillRef>
              <a:effectRef idx="0">
                <a:schemeClr val="accent4">
                  <a:tint val="40000"/>
                  <a:alpha val="90000"/>
                  <a:hueOff val="-5802721"/>
                  <a:satOff val="38033"/>
                  <a:lumOff val="1626"/>
                  <a:alphaOff val="0"/>
                </a:schemeClr>
              </a:effectRef>
              <a:fontRef idx="minor">
                <a:schemeClr val="dk1">
                  <a:hueOff val="0"/>
                  <a:satOff val="0"/>
                  <a:lumOff val="0"/>
                  <a:alphaOff val="0"/>
                </a:schemeClr>
              </a:fontRef>
            </p:style>
            <p:txBody>
              <a:bodyPr spcFirstLastPara="0" vert="horz" wrap="square" lIns="430939" tIns="227584" rIns="227584" bIns="227584" numCol="1" spcCol="1270" anchor="ctr" anchorCtr="0">
                <a:noAutofit/>
              </a:bodyPr>
              <a:lstStyle/>
              <a:p>
                <a:pPr marL="0" lvl="0" indent="0" algn="l" defTabSz="1422400">
                  <a:lnSpc>
                    <a:spcPct val="90000"/>
                  </a:lnSpc>
                  <a:spcBef>
                    <a:spcPct val="0"/>
                  </a:spcBef>
                  <a:spcAft>
                    <a:spcPct val="35000"/>
                  </a:spcAft>
                  <a:buNone/>
                </a:pPr>
                <a:r>
                  <a:rPr lang="el-GR" sz="2000" kern="1200" dirty="0">
                    <a:solidFill>
                      <a:schemeClr val="tx1"/>
                    </a:solidFill>
                  </a:rPr>
                  <a:t>Ποιους αφορά; </a:t>
                </a:r>
              </a:p>
            </p:txBody>
          </p:sp>
          <p:sp>
            <p:nvSpPr>
              <p:cNvPr id="13" name="Ελεύθερη σχεδίαση: Σχήμα 12">
                <a:extLst>
                  <a:ext uri="{FF2B5EF4-FFF2-40B4-BE49-F238E27FC236}">
                    <a16:creationId xmlns:a16="http://schemas.microsoft.com/office/drawing/2014/main" id="{AD8F3875-1C2A-4C12-BA19-70CCAA3DA4CB}"/>
                  </a:ext>
                </a:extLst>
              </p:cNvPr>
              <p:cNvSpPr/>
              <p:nvPr/>
            </p:nvSpPr>
            <p:spPr>
              <a:xfrm>
                <a:off x="6892293" y="5124694"/>
                <a:ext cx="2693367" cy="1796476"/>
              </a:xfrm>
              <a:custGeom>
                <a:avLst/>
                <a:gdLst>
                  <a:gd name="connsiteX0" fmla="*/ 0 w 2693367"/>
                  <a:gd name="connsiteY0" fmla="*/ 0 h 1796476"/>
                  <a:gd name="connsiteX1" fmla="*/ 2693367 w 2693367"/>
                  <a:gd name="connsiteY1" fmla="*/ 0 h 1796476"/>
                  <a:gd name="connsiteX2" fmla="*/ 2693367 w 2693367"/>
                  <a:gd name="connsiteY2" fmla="*/ 1796476 h 1796476"/>
                  <a:gd name="connsiteX3" fmla="*/ 0 w 2693367"/>
                  <a:gd name="connsiteY3" fmla="*/ 1796476 h 1796476"/>
                  <a:gd name="connsiteX4" fmla="*/ 0 w 2693367"/>
                  <a:gd name="connsiteY4" fmla="*/ 0 h 1796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3367" h="1796476">
                    <a:moveTo>
                      <a:pt x="0" y="0"/>
                    </a:moveTo>
                    <a:lnTo>
                      <a:pt x="2693367" y="0"/>
                    </a:lnTo>
                    <a:lnTo>
                      <a:pt x="2693367" y="1796476"/>
                    </a:lnTo>
                    <a:lnTo>
                      <a:pt x="0" y="1796476"/>
                    </a:lnTo>
                    <a:lnTo>
                      <a:pt x="0" y="0"/>
                    </a:lnTo>
                    <a:close/>
                  </a:path>
                </a:pathLst>
              </a:custGeom>
            </p:spPr>
            <p:style>
              <a:lnRef idx="2">
                <a:schemeClr val="accent4">
                  <a:tint val="40000"/>
                  <a:alpha val="90000"/>
                  <a:hueOff val="-8704081"/>
                  <a:satOff val="57049"/>
                  <a:lumOff val="2439"/>
                  <a:alphaOff val="0"/>
                </a:schemeClr>
              </a:lnRef>
              <a:fillRef idx="1">
                <a:schemeClr val="accent4">
                  <a:tint val="40000"/>
                  <a:alpha val="90000"/>
                  <a:hueOff val="-8704081"/>
                  <a:satOff val="57049"/>
                  <a:lumOff val="2439"/>
                  <a:alphaOff val="0"/>
                </a:schemeClr>
              </a:fillRef>
              <a:effectRef idx="0">
                <a:schemeClr val="accent4">
                  <a:tint val="40000"/>
                  <a:alpha val="90000"/>
                  <a:hueOff val="-8704081"/>
                  <a:satOff val="57049"/>
                  <a:lumOff val="2439"/>
                  <a:alphaOff val="0"/>
                </a:schemeClr>
              </a:effectRef>
              <a:fontRef idx="minor">
                <a:schemeClr val="dk1">
                  <a:hueOff val="0"/>
                  <a:satOff val="0"/>
                  <a:lumOff val="0"/>
                  <a:alphaOff val="0"/>
                </a:schemeClr>
              </a:fontRef>
            </p:style>
            <p:txBody>
              <a:bodyPr spcFirstLastPara="0" vert="horz" wrap="square" lIns="430939" tIns="227584" rIns="227584" bIns="227584" numCol="1" spcCol="1270" anchor="ctr" anchorCtr="0">
                <a:noAutofit/>
              </a:bodyPr>
              <a:lstStyle/>
              <a:p>
                <a:pPr marL="0" lvl="0" indent="0" algn="l" defTabSz="1422400">
                  <a:lnSpc>
                    <a:spcPct val="90000"/>
                  </a:lnSpc>
                  <a:spcBef>
                    <a:spcPct val="0"/>
                  </a:spcBef>
                  <a:spcAft>
                    <a:spcPct val="35000"/>
                  </a:spcAft>
                  <a:buNone/>
                </a:pPr>
                <a:r>
                  <a:rPr lang="el-GR" kern="1200" dirty="0">
                    <a:solidFill>
                      <a:schemeClr val="tx1"/>
                    </a:solidFill>
                  </a:rPr>
                  <a:t>Πως μπορούν οι ενδιαφερόμενοι να υποβάλλουν αίτηση;</a:t>
                </a:r>
              </a:p>
            </p:txBody>
          </p:sp>
          <p:sp>
            <p:nvSpPr>
              <p:cNvPr id="14" name="Ελεύθερη σχεδίαση: Σχήμα 13">
                <a:extLst>
                  <a:ext uri="{FF2B5EF4-FFF2-40B4-BE49-F238E27FC236}">
                    <a16:creationId xmlns:a16="http://schemas.microsoft.com/office/drawing/2014/main" id="{A52E723C-9B9F-42E5-9A14-A882097F80C9}"/>
                  </a:ext>
                </a:extLst>
              </p:cNvPr>
              <p:cNvSpPr/>
              <p:nvPr/>
            </p:nvSpPr>
            <p:spPr>
              <a:xfrm>
                <a:off x="5468244" y="2624167"/>
                <a:ext cx="1795578" cy="1795578"/>
              </a:xfrm>
              <a:custGeom>
                <a:avLst/>
                <a:gdLst>
                  <a:gd name="connsiteX0" fmla="*/ 0 w 1795578"/>
                  <a:gd name="connsiteY0" fmla="*/ 897789 h 1795578"/>
                  <a:gd name="connsiteX1" fmla="*/ 897789 w 1795578"/>
                  <a:gd name="connsiteY1" fmla="*/ 0 h 1795578"/>
                  <a:gd name="connsiteX2" fmla="*/ 1795578 w 1795578"/>
                  <a:gd name="connsiteY2" fmla="*/ 897789 h 1795578"/>
                  <a:gd name="connsiteX3" fmla="*/ 897789 w 1795578"/>
                  <a:gd name="connsiteY3" fmla="*/ 1795578 h 1795578"/>
                  <a:gd name="connsiteX4" fmla="*/ 0 w 1795578"/>
                  <a:gd name="connsiteY4" fmla="*/ 897789 h 17955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5578" h="1795578">
                    <a:moveTo>
                      <a:pt x="0" y="897789"/>
                    </a:moveTo>
                    <a:cubicBezTo>
                      <a:pt x="0" y="401954"/>
                      <a:pt x="401954" y="0"/>
                      <a:pt x="897789" y="0"/>
                    </a:cubicBezTo>
                    <a:cubicBezTo>
                      <a:pt x="1393624" y="0"/>
                      <a:pt x="1795578" y="401954"/>
                      <a:pt x="1795578" y="897789"/>
                    </a:cubicBezTo>
                    <a:cubicBezTo>
                      <a:pt x="1795578" y="1393624"/>
                      <a:pt x="1393624" y="1795578"/>
                      <a:pt x="897789" y="1795578"/>
                    </a:cubicBezTo>
                    <a:cubicBezTo>
                      <a:pt x="401954" y="1795578"/>
                      <a:pt x="0" y="1393624"/>
                      <a:pt x="0" y="897789"/>
                    </a:cubicBezTo>
                    <a:close/>
                  </a:path>
                </a:pathLst>
              </a:custGeom>
            </p:spPr>
            <p:style>
              <a:lnRef idx="2">
                <a:schemeClr val="lt1">
                  <a:hueOff val="0"/>
                  <a:satOff val="0"/>
                  <a:lumOff val="0"/>
                  <a:alphaOff val="0"/>
                </a:schemeClr>
              </a:lnRef>
              <a:fillRef idx="1">
                <a:schemeClr val="accent4">
                  <a:hueOff val="-8271860"/>
                  <a:satOff val="46445"/>
                  <a:lumOff val="-2156"/>
                  <a:alphaOff val="0"/>
                </a:schemeClr>
              </a:fillRef>
              <a:effectRef idx="0">
                <a:schemeClr val="accent4">
                  <a:hueOff val="-8271860"/>
                  <a:satOff val="46445"/>
                  <a:lumOff val="-2156"/>
                  <a:alphaOff val="0"/>
                </a:schemeClr>
              </a:effectRef>
              <a:fontRef idx="minor">
                <a:schemeClr val="lt1"/>
              </a:fontRef>
            </p:style>
            <p:txBody>
              <a:bodyPr spcFirstLastPara="0" vert="horz" wrap="square" lIns="262956" tIns="262956" rIns="262956" bIns="262956" numCol="1" spcCol="1270" anchor="ctr" anchorCtr="0">
                <a:noAutofit/>
              </a:bodyPr>
              <a:lstStyle/>
              <a:p>
                <a:pPr lvl="0" algn="ctr" defTabSz="666750">
                  <a:lnSpc>
                    <a:spcPct val="90000"/>
                  </a:lnSpc>
                  <a:spcBef>
                    <a:spcPct val="0"/>
                  </a:spcBef>
                  <a:spcAft>
                    <a:spcPct val="35000"/>
                  </a:spcAft>
                </a:pPr>
                <a:r>
                  <a:rPr lang="el-GR" sz="1500" b="1" dirty="0">
                    <a:solidFill>
                      <a:schemeClr val="tx1"/>
                    </a:solidFill>
                  </a:rPr>
                  <a:t>Αναγνώριση ψηφιακών πιστοποιητικών </a:t>
                </a:r>
                <a:r>
                  <a:rPr lang="en-US" sz="1500" b="1" dirty="0">
                    <a:solidFill>
                      <a:schemeClr val="tx1"/>
                    </a:solidFill>
                  </a:rPr>
                  <a:t>Covid-19</a:t>
                </a:r>
                <a:endParaRPr lang="el-GR" sz="1500" b="1" kern="1200" dirty="0">
                  <a:solidFill>
                    <a:schemeClr val="tx1"/>
                  </a:solidFill>
                </a:endParaRPr>
              </a:p>
            </p:txBody>
          </p:sp>
        </p:grpSp>
      </p:grpSp>
    </p:spTree>
    <p:extLst>
      <p:ext uri="{BB962C8B-B14F-4D97-AF65-F5344CB8AC3E}">
        <p14:creationId xmlns:p14="http://schemas.microsoft.com/office/powerpoint/2010/main" val="325546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Ηλεκτρονικά πολυμέσα 15">
            <a:hlinkClick r:id="" action="ppaction://media"/>
            <a:extLst>
              <a:ext uri="{FF2B5EF4-FFF2-40B4-BE49-F238E27FC236}">
                <a16:creationId xmlns:a16="http://schemas.microsoft.com/office/drawing/2014/main" id="{08D0B7AC-D5BA-4D62-BD3E-C5C88E849DA0}"/>
              </a:ext>
            </a:extLst>
          </p:cNvPr>
          <p:cNvPicPr>
            <a:picLocks noRot="1" noChangeAspect="1"/>
          </p:cNvPicPr>
          <p:nvPr>
            <a:videoFile r:link="rId1"/>
          </p:nvPr>
        </p:nvPicPr>
        <p:blipFill>
          <a:blip r:embed="rId3"/>
          <a:stretch>
            <a:fillRect/>
          </a:stretch>
        </p:blipFill>
        <p:spPr>
          <a:xfrm>
            <a:off x="1154546" y="1395269"/>
            <a:ext cx="9251688" cy="5227204"/>
          </a:xfrm>
          <a:prstGeom prst="rect">
            <a:avLst/>
          </a:prstGeom>
        </p:spPr>
      </p:pic>
      <p:sp>
        <p:nvSpPr>
          <p:cNvPr id="17" name="Τίτλος 4">
            <a:extLst>
              <a:ext uri="{FF2B5EF4-FFF2-40B4-BE49-F238E27FC236}">
                <a16:creationId xmlns:a16="http://schemas.microsoft.com/office/drawing/2014/main" id="{A0398D13-DC0D-40DE-8E4C-FCD4532EC251}"/>
              </a:ext>
            </a:extLst>
          </p:cNvPr>
          <p:cNvSpPr>
            <a:spLocks noGrp="1"/>
          </p:cNvSpPr>
          <p:nvPr>
            <p:ph type="ctrTitle"/>
          </p:nvPr>
        </p:nvSpPr>
        <p:spPr>
          <a:xfrm>
            <a:off x="1374669" y="461161"/>
            <a:ext cx="7575367" cy="300839"/>
          </a:xfrm>
        </p:spPr>
        <p:txBody>
          <a:bodyPr>
            <a:noAutofit/>
          </a:bodyPr>
          <a:lstStyle/>
          <a:p>
            <a:r>
              <a:rPr lang="el-GR" sz="2000" dirty="0"/>
              <a:t>Παρακολουθούμε το παρακάτω βίντεο από την 85</a:t>
            </a:r>
            <a:r>
              <a:rPr lang="el-GR" sz="2000" baseline="30000" dirty="0"/>
              <a:t>η</a:t>
            </a:r>
            <a:r>
              <a:rPr lang="el-GR" sz="2000" dirty="0"/>
              <a:t> ΔΕΘ….</a:t>
            </a:r>
          </a:p>
        </p:txBody>
      </p:sp>
      <p:pic>
        <p:nvPicPr>
          <p:cNvPr id="18" name="Εικόνα 17">
            <a:extLst>
              <a:ext uri="{FF2B5EF4-FFF2-40B4-BE49-F238E27FC236}">
                <a16:creationId xmlns:a16="http://schemas.microsoft.com/office/drawing/2014/main" id="{1CF0771D-1CCA-426A-88BE-97E36FC773E6}"/>
              </a:ext>
            </a:extLst>
          </p:cNvPr>
          <p:cNvPicPr>
            <a:picLocks noChangeAspect="1"/>
          </p:cNvPicPr>
          <p:nvPr/>
        </p:nvPicPr>
        <p:blipFill>
          <a:blip r:embed="rId4">
            <a:clrChange>
              <a:clrFrom>
                <a:srgbClr val="FFFFFF"/>
              </a:clrFrom>
              <a:clrTo>
                <a:srgbClr val="FFFFFF">
                  <a:alpha val="0"/>
                </a:srgbClr>
              </a:clrTo>
            </a:clrChange>
            <a:duotone>
              <a:schemeClr val="accent1">
                <a:shade val="45000"/>
                <a:satMod val="135000"/>
              </a:schemeClr>
              <a:prstClr val="white"/>
            </a:duotone>
          </a:blip>
          <a:stretch>
            <a:fillRect/>
          </a:stretch>
        </p:blipFill>
        <p:spPr>
          <a:xfrm>
            <a:off x="403167" y="0"/>
            <a:ext cx="1082040" cy="1110344"/>
          </a:xfrm>
          <a:prstGeom prst="rect">
            <a:avLst/>
          </a:prstGeom>
        </p:spPr>
      </p:pic>
    </p:spTree>
    <p:extLst>
      <p:ext uri="{BB962C8B-B14F-4D97-AF65-F5344CB8AC3E}">
        <p14:creationId xmlns:p14="http://schemas.microsoft.com/office/powerpoint/2010/main" val="62898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6"/>
                </p:tgtEl>
              </p:cMediaNode>
            </p:video>
            <p:seq concurrent="1" nextAc="seek">
              <p:cTn id="8" restart="whenNotActive" fill="hold" evtFilter="cancelBubble" nodeType="interactiveSeq">
                <p:stCondLst>
                  <p:cond evt="onClick" delay="0">
                    <p:tgtEl>
                      <p:spTgt spid="1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6"/>
                                        </p:tgtEl>
                                      </p:cBhvr>
                                    </p:cmd>
                                  </p:childTnLst>
                                </p:cTn>
                              </p:par>
                            </p:childTnLst>
                          </p:cTn>
                        </p:par>
                      </p:childTnLst>
                    </p:cTn>
                  </p:par>
                </p:childTnLst>
              </p:cTn>
              <p:nextCondLst>
                <p:cond evt="onClick" delay="0">
                  <p:tgtEl>
                    <p:spTgt spid="1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Ευθεία γραμμή σύνδεσης 52">
            <a:extLst>
              <a:ext uri="{FF2B5EF4-FFF2-40B4-BE49-F238E27FC236}">
                <a16:creationId xmlns:a16="http://schemas.microsoft.com/office/drawing/2014/main" id="{5087D828-140E-40A0-B091-40A8528A197A}"/>
              </a:ext>
            </a:extLst>
          </p:cNvPr>
          <p:cNvSpPr/>
          <p:nvPr/>
        </p:nvSpPr>
        <p:spPr>
          <a:xfrm flipH="1">
            <a:off x="526472" y="2992582"/>
            <a:ext cx="13855" cy="2964872"/>
          </a:xfrm>
          <a:prstGeom prst="line">
            <a:avLst/>
          </a:prstGeom>
          <a:solidFill>
            <a:prstClr val="white">
              <a:alpha val="90000"/>
              <a:hueOff val="0"/>
              <a:satOff val="0"/>
              <a:lumOff val="0"/>
              <a:alphaOff val="0"/>
            </a:prstClr>
          </a:solidFill>
          <a:ln w="12700" cap="flat" cmpd="sng" algn="ctr">
            <a:solidFill>
              <a:srgbClr val="5ECCF3">
                <a:shade val="5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5" name="Τίτλος 4">
            <a:extLst>
              <a:ext uri="{FF2B5EF4-FFF2-40B4-BE49-F238E27FC236}">
                <a16:creationId xmlns:a16="http://schemas.microsoft.com/office/drawing/2014/main" id="{5097BC42-F9B1-48A3-A369-C07A70F921FC}"/>
              </a:ext>
            </a:extLst>
          </p:cNvPr>
          <p:cNvSpPr>
            <a:spLocks noGrp="1"/>
          </p:cNvSpPr>
          <p:nvPr>
            <p:ph type="ctrTitle"/>
          </p:nvPr>
        </p:nvSpPr>
        <p:spPr>
          <a:xfrm>
            <a:off x="1333106" y="378035"/>
            <a:ext cx="4157254" cy="391886"/>
          </a:xfrm>
        </p:spPr>
        <p:txBody>
          <a:bodyPr>
            <a:normAutofit fontScale="90000"/>
          </a:bodyPr>
          <a:lstStyle/>
          <a:p>
            <a:r>
              <a:rPr lang="el-GR" sz="4000" dirty="0"/>
              <a:t>Σκοπός</a:t>
            </a:r>
          </a:p>
        </p:txBody>
      </p:sp>
      <p:pic>
        <p:nvPicPr>
          <p:cNvPr id="21" name="Εικόνα 20">
            <a:extLst>
              <a:ext uri="{FF2B5EF4-FFF2-40B4-BE49-F238E27FC236}">
                <a16:creationId xmlns:a16="http://schemas.microsoft.com/office/drawing/2014/main" id="{E2024344-F9E7-44BD-9F10-B18981FB6E77}"/>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403167" y="0"/>
            <a:ext cx="1082040" cy="1110344"/>
          </a:xfrm>
          <a:prstGeom prst="rect">
            <a:avLst/>
          </a:prstGeom>
        </p:spPr>
      </p:pic>
      <p:grpSp>
        <p:nvGrpSpPr>
          <p:cNvPr id="73" name="Ομάδα 72">
            <a:extLst>
              <a:ext uri="{FF2B5EF4-FFF2-40B4-BE49-F238E27FC236}">
                <a16:creationId xmlns:a16="http://schemas.microsoft.com/office/drawing/2014/main" id="{C633ECD2-2EAF-423E-BD2B-5E08D5D93F5E}"/>
              </a:ext>
            </a:extLst>
          </p:cNvPr>
          <p:cNvGrpSpPr/>
          <p:nvPr/>
        </p:nvGrpSpPr>
        <p:grpSpPr>
          <a:xfrm>
            <a:off x="429491" y="1330036"/>
            <a:ext cx="11236037" cy="4664131"/>
            <a:chOff x="124692" y="1537855"/>
            <a:chExt cx="11236037" cy="4664131"/>
          </a:xfrm>
        </p:grpSpPr>
        <p:grpSp>
          <p:nvGrpSpPr>
            <p:cNvPr id="67" name="Ομάδα 66">
              <a:extLst>
                <a:ext uri="{FF2B5EF4-FFF2-40B4-BE49-F238E27FC236}">
                  <a16:creationId xmlns:a16="http://schemas.microsoft.com/office/drawing/2014/main" id="{8446BD5A-2520-4B45-BB26-FDCDB5F82BD9}"/>
                </a:ext>
              </a:extLst>
            </p:cNvPr>
            <p:cNvGrpSpPr/>
            <p:nvPr/>
          </p:nvGrpSpPr>
          <p:grpSpPr>
            <a:xfrm>
              <a:off x="124692" y="1537855"/>
              <a:ext cx="11236037" cy="4664131"/>
              <a:chOff x="79189" y="208677"/>
              <a:chExt cx="12097895" cy="6185088"/>
            </a:xfrm>
          </p:grpSpPr>
          <p:grpSp>
            <p:nvGrpSpPr>
              <p:cNvPr id="57" name="Ομάδα 56">
                <a:extLst>
                  <a:ext uri="{FF2B5EF4-FFF2-40B4-BE49-F238E27FC236}">
                    <a16:creationId xmlns:a16="http://schemas.microsoft.com/office/drawing/2014/main" id="{4452198A-344E-456A-9853-40FAD5FFCF0E}"/>
                  </a:ext>
                </a:extLst>
              </p:cNvPr>
              <p:cNvGrpSpPr/>
              <p:nvPr/>
            </p:nvGrpSpPr>
            <p:grpSpPr>
              <a:xfrm>
                <a:off x="79189" y="208677"/>
                <a:ext cx="12097895" cy="2951381"/>
                <a:chOff x="-183392" y="-840193"/>
                <a:chExt cx="11271939" cy="5418666"/>
              </a:xfrm>
            </p:grpSpPr>
            <p:sp>
              <p:nvSpPr>
                <p:cNvPr id="58" name="Βέλος: Οδοντωτό δεξιό 57">
                  <a:extLst>
                    <a:ext uri="{FF2B5EF4-FFF2-40B4-BE49-F238E27FC236}">
                      <a16:creationId xmlns:a16="http://schemas.microsoft.com/office/drawing/2014/main" id="{329EB56C-02F0-4430-92D8-4D301FB7A68E}"/>
                    </a:ext>
                  </a:extLst>
                </p:cNvPr>
                <p:cNvSpPr/>
                <p:nvPr/>
              </p:nvSpPr>
              <p:spPr>
                <a:xfrm>
                  <a:off x="-183392" y="886601"/>
                  <a:ext cx="11271939" cy="2557098"/>
                </a:xfrm>
                <a:prstGeom prst="notchedRightArrow">
                  <a:avLst>
                    <a:gd name="adj1" fmla="val 56676"/>
                    <a:gd name="adj2" fmla="val 36331"/>
                  </a:avLst>
                </a:prstGeom>
                <a:solidFill>
                  <a:schemeClr val="accent2">
                    <a:lumMod val="40000"/>
                    <a:lumOff val="60000"/>
                  </a:schemeClr>
                </a:solidFill>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59" name="Ελεύθερη σχεδίαση: Σχήμα 58">
                  <a:extLst>
                    <a:ext uri="{FF2B5EF4-FFF2-40B4-BE49-F238E27FC236}">
                      <a16:creationId xmlns:a16="http://schemas.microsoft.com/office/drawing/2014/main" id="{0055EB28-8F3D-4739-A555-6605AFC300FD}"/>
                    </a:ext>
                  </a:extLst>
                </p:cNvPr>
                <p:cNvSpPr/>
                <p:nvPr/>
              </p:nvSpPr>
              <p:spPr>
                <a:xfrm>
                  <a:off x="275030" y="-840193"/>
                  <a:ext cx="3033900" cy="2167466"/>
                </a:xfrm>
                <a:custGeom>
                  <a:avLst/>
                  <a:gdLst>
                    <a:gd name="connsiteX0" fmla="*/ 0 w 3033900"/>
                    <a:gd name="connsiteY0" fmla="*/ 0 h 2167466"/>
                    <a:gd name="connsiteX1" fmla="*/ 3033900 w 3033900"/>
                    <a:gd name="connsiteY1" fmla="*/ 0 h 2167466"/>
                    <a:gd name="connsiteX2" fmla="*/ 3033900 w 3033900"/>
                    <a:gd name="connsiteY2" fmla="*/ 2167466 h 2167466"/>
                    <a:gd name="connsiteX3" fmla="*/ 0 w 3033900"/>
                    <a:gd name="connsiteY3" fmla="*/ 2167466 h 2167466"/>
                    <a:gd name="connsiteX4" fmla="*/ 0 w 3033900"/>
                    <a:gd name="connsiteY4" fmla="*/ 0 h 2167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3900" h="2167466">
                      <a:moveTo>
                        <a:pt x="0" y="0"/>
                      </a:moveTo>
                      <a:lnTo>
                        <a:pt x="3033900" y="0"/>
                      </a:lnTo>
                      <a:lnTo>
                        <a:pt x="3033900" y="2167466"/>
                      </a:lnTo>
                      <a:lnTo>
                        <a:pt x="0" y="2167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7368" tIns="277368" rIns="277368" bIns="277368" numCol="1" spcCol="1270" anchor="b" anchorCtr="0">
                  <a:noAutofit/>
                </a:bodyPr>
                <a:lstStyle/>
                <a:p>
                  <a:pPr marL="0" lvl="0" indent="0" algn="ctr" defTabSz="1733550">
                    <a:lnSpc>
                      <a:spcPct val="90000"/>
                    </a:lnSpc>
                    <a:spcBef>
                      <a:spcPct val="0"/>
                    </a:spcBef>
                    <a:spcAft>
                      <a:spcPct val="35000"/>
                    </a:spcAft>
                    <a:buNone/>
                  </a:pPr>
                  <a:endParaRPr lang="el-GR" sz="3900" kern="1200"/>
                </a:p>
              </p:txBody>
            </p:sp>
            <p:sp>
              <p:nvSpPr>
                <p:cNvPr id="61" name="Ελεύθερη σχεδίαση: Σχήμα 60">
                  <a:extLst>
                    <a:ext uri="{FF2B5EF4-FFF2-40B4-BE49-F238E27FC236}">
                      <a16:creationId xmlns:a16="http://schemas.microsoft.com/office/drawing/2014/main" id="{526EEC83-6557-419B-89B9-80F694A319E1}"/>
                    </a:ext>
                  </a:extLst>
                </p:cNvPr>
                <p:cNvSpPr/>
                <p:nvPr/>
              </p:nvSpPr>
              <p:spPr>
                <a:xfrm>
                  <a:off x="3460626" y="2411007"/>
                  <a:ext cx="3033900" cy="2167466"/>
                </a:xfrm>
                <a:custGeom>
                  <a:avLst/>
                  <a:gdLst>
                    <a:gd name="connsiteX0" fmla="*/ 0 w 3033900"/>
                    <a:gd name="connsiteY0" fmla="*/ 0 h 2167466"/>
                    <a:gd name="connsiteX1" fmla="*/ 3033900 w 3033900"/>
                    <a:gd name="connsiteY1" fmla="*/ 0 h 2167466"/>
                    <a:gd name="connsiteX2" fmla="*/ 3033900 w 3033900"/>
                    <a:gd name="connsiteY2" fmla="*/ 2167466 h 2167466"/>
                    <a:gd name="connsiteX3" fmla="*/ 0 w 3033900"/>
                    <a:gd name="connsiteY3" fmla="*/ 2167466 h 2167466"/>
                    <a:gd name="connsiteX4" fmla="*/ 0 w 3033900"/>
                    <a:gd name="connsiteY4" fmla="*/ 0 h 2167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3900" h="2167466">
                      <a:moveTo>
                        <a:pt x="0" y="0"/>
                      </a:moveTo>
                      <a:lnTo>
                        <a:pt x="3033900" y="0"/>
                      </a:lnTo>
                      <a:lnTo>
                        <a:pt x="3033900" y="2167466"/>
                      </a:lnTo>
                      <a:lnTo>
                        <a:pt x="0" y="2167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7368" tIns="277368" rIns="277368" bIns="277368" numCol="1" spcCol="1270" anchor="t" anchorCtr="0">
                  <a:noAutofit/>
                </a:bodyPr>
                <a:lstStyle/>
                <a:p>
                  <a:pPr marL="0" lvl="0" indent="0" algn="ctr" defTabSz="1733550">
                    <a:lnSpc>
                      <a:spcPct val="90000"/>
                    </a:lnSpc>
                    <a:spcBef>
                      <a:spcPct val="0"/>
                    </a:spcBef>
                    <a:spcAft>
                      <a:spcPct val="35000"/>
                    </a:spcAft>
                    <a:buNone/>
                  </a:pPr>
                  <a:endParaRPr lang="el-GR" sz="3900" kern="1200"/>
                </a:p>
              </p:txBody>
            </p:sp>
          </p:grpSp>
          <p:grpSp>
            <p:nvGrpSpPr>
              <p:cNvPr id="32" name="Ομάδα 31">
                <a:extLst>
                  <a:ext uri="{FF2B5EF4-FFF2-40B4-BE49-F238E27FC236}">
                    <a16:creationId xmlns:a16="http://schemas.microsoft.com/office/drawing/2014/main" id="{5CB0F237-DBAF-452F-8AFB-39A61CC25C54}"/>
                  </a:ext>
                </a:extLst>
              </p:cNvPr>
              <p:cNvGrpSpPr/>
              <p:nvPr/>
            </p:nvGrpSpPr>
            <p:grpSpPr>
              <a:xfrm>
                <a:off x="323464" y="1715221"/>
                <a:ext cx="11793951" cy="4678544"/>
                <a:chOff x="366657" y="2445613"/>
                <a:chExt cx="11793951" cy="4104608"/>
              </a:xfrm>
            </p:grpSpPr>
            <p:sp>
              <p:nvSpPr>
                <p:cNvPr id="34" name="Ορθογώνιο 33">
                  <a:extLst>
                    <a:ext uri="{FF2B5EF4-FFF2-40B4-BE49-F238E27FC236}">
                      <a16:creationId xmlns:a16="http://schemas.microsoft.com/office/drawing/2014/main" id="{7A39DD00-C901-4EF1-A741-44EE082F1674}"/>
                    </a:ext>
                  </a:extLst>
                </p:cNvPr>
                <p:cNvSpPr/>
                <p:nvPr/>
              </p:nvSpPr>
              <p:spPr>
                <a:xfrm>
                  <a:off x="510253" y="3046732"/>
                  <a:ext cx="1714680" cy="1467086"/>
                </a:xfrm>
                <a:prstGeom prst="rect">
                  <a:avLst/>
                </a:prstGeom>
                <a:blipFill>
                  <a:blip r:embed="rId3">
                    <a:extLst>
                      <a:ext uri="{28A0092B-C50C-407E-A947-70E740481C1C}">
                        <a14:useLocalDpi xmlns:a14="http://schemas.microsoft.com/office/drawing/2010/main" val="0"/>
                      </a:ext>
                    </a:extLst>
                  </a:blip>
                  <a:srcRect/>
                  <a:stretch>
                    <a:fillRect t="-11000" b="-11000"/>
                  </a:stretch>
                </a:blipFill>
              </p:spPr>
              <p:style>
                <a:lnRef idx="2">
                  <a:schemeClr val="lt1">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txBody>
                <a:bodyPr/>
                <a:lstStyle/>
                <a:p>
                  <a:endParaRPr lang="el-GR" dirty="0"/>
                </a:p>
              </p:txBody>
            </p:sp>
            <p:sp>
              <p:nvSpPr>
                <p:cNvPr id="35" name="Ελεύθερη σχεδίαση: Σχήμα 34">
                  <a:extLst>
                    <a:ext uri="{FF2B5EF4-FFF2-40B4-BE49-F238E27FC236}">
                      <a16:creationId xmlns:a16="http://schemas.microsoft.com/office/drawing/2014/main" id="{76D364F4-37F0-4343-B04A-6367A7C06214}"/>
                    </a:ext>
                  </a:extLst>
                </p:cNvPr>
                <p:cNvSpPr/>
                <p:nvPr/>
              </p:nvSpPr>
              <p:spPr>
                <a:xfrm>
                  <a:off x="366657" y="4774719"/>
                  <a:ext cx="2306576" cy="1684433"/>
                </a:xfrm>
                <a:custGeom>
                  <a:avLst/>
                  <a:gdLst>
                    <a:gd name="connsiteX0" fmla="*/ 0 w 2209485"/>
                    <a:gd name="connsiteY0" fmla="*/ 0 h 1684433"/>
                    <a:gd name="connsiteX1" fmla="*/ 2209485 w 2209485"/>
                    <a:gd name="connsiteY1" fmla="*/ 0 h 1684433"/>
                    <a:gd name="connsiteX2" fmla="*/ 2209485 w 2209485"/>
                    <a:gd name="connsiteY2" fmla="*/ 1684433 h 1684433"/>
                    <a:gd name="connsiteX3" fmla="*/ 0 w 2209485"/>
                    <a:gd name="connsiteY3" fmla="*/ 1684433 h 1684433"/>
                    <a:gd name="connsiteX4" fmla="*/ 0 w 2209485"/>
                    <a:gd name="connsiteY4" fmla="*/ 0 h 1684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485" h="1684433">
                      <a:moveTo>
                        <a:pt x="0" y="0"/>
                      </a:moveTo>
                      <a:lnTo>
                        <a:pt x="2209485" y="0"/>
                      </a:lnTo>
                      <a:lnTo>
                        <a:pt x="2209485" y="1684433"/>
                      </a:lnTo>
                      <a:lnTo>
                        <a:pt x="0" y="16844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0640" tIns="40640" rIns="40640" bIns="40640" numCol="1" spcCol="1270" anchor="t" anchorCtr="0">
                  <a:noAutofit/>
                </a:bodyPr>
                <a:lstStyle/>
                <a:p>
                  <a:pPr marL="0" lvl="0" indent="0" algn="ctr" defTabSz="711200">
                    <a:lnSpc>
                      <a:spcPct val="90000"/>
                    </a:lnSpc>
                    <a:spcBef>
                      <a:spcPct val="0"/>
                    </a:spcBef>
                    <a:spcAft>
                      <a:spcPct val="35000"/>
                    </a:spcAft>
                    <a:buNone/>
                  </a:pPr>
                  <a:r>
                    <a:rPr lang="el-GR" sz="1600" dirty="0"/>
                    <a:t>Προώθηση</a:t>
                  </a:r>
                  <a:r>
                    <a:rPr lang="el-GR" sz="1600" b="0" kern="1200" dirty="0"/>
                    <a:t> της κυβερνητικής διαφάνειας και της </a:t>
                  </a:r>
                  <a:r>
                    <a:rPr lang="el-GR" sz="1600" b="0" kern="1200" dirty="0" err="1"/>
                    <a:t>συμμετοχικότητας</a:t>
                  </a:r>
                  <a:r>
                    <a:rPr lang="el-GR" sz="1600" b="0" kern="1200" dirty="0"/>
                    <a:t> των πολιτών στη λήψη αποφάσεων</a:t>
                  </a:r>
                </a:p>
              </p:txBody>
            </p:sp>
            <p:sp>
              <p:nvSpPr>
                <p:cNvPr id="36" name="Ελεύθερη σχεδίαση: Σχήμα 35">
                  <a:extLst>
                    <a:ext uri="{FF2B5EF4-FFF2-40B4-BE49-F238E27FC236}">
                      <a16:creationId xmlns:a16="http://schemas.microsoft.com/office/drawing/2014/main" id="{C5099F5B-1874-438D-B3AB-9EBAE0FC1E78}"/>
                    </a:ext>
                  </a:extLst>
                </p:cNvPr>
                <p:cNvSpPr/>
                <p:nvPr/>
              </p:nvSpPr>
              <p:spPr>
                <a:xfrm>
                  <a:off x="522585" y="2461731"/>
                  <a:ext cx="1873940" cy="455110"/>
                </a:xfrm>
                <a:custGeom>
                  <a:avLst/>
                  <a:gdLst>
                    <a:gd name="connsiteX0" fmla="*/ 0 w 1873940"/>
                    <a:gd name="connsiteY0" fmla="*/ 0 h 352046"/>
                    <a:gd name="connsiteX1" fmla="*/ 1873940 w 1873940"/>
                    <a:gd name="connsiteY1" fmla="*/ 0 h 352046"/>
                    <a:gd name="connsiteX2" fmla="*/ 1873940 w 1873940"/>
                    <a:gd name="connsiteY2" fmla="*/ 352046 h 352046"/>
                    <a:gd name="connsiteX3" fmla="*/ 0 w 1873940"/>
                    <a:gd name="connsiteY3" fmla="*/ 352046 h 352046"/>
                    <a:gd name="connsiteX4" fmla="*/ 0 w 1873940"/>
                    <a:gd name="connsiteY4" fmla="*/ 0 h 352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3940" h="352046">
                      <a:moveTo>
                        <a:pt x="0" y="0"/>
                      </a:moveTo>
                      <a:lnTo>
                        <a:pt x="1873940" y="0"/>
                      </a:lnTo>
                      <a:lnTo>
                        <a:pt x="1873940" y="352046"/>
                      </a:lnTo>
                      <a:lnTo>
                        <a:pt x="0" y="352046"/>
                      </a:lnTo>
                      <a:lnTo>
                        <a:pt x="0" y="0"/>
                      </a:lnTo>
                      <a:close/>
                    </a:path>
                  </a:pathLst>
                </a:custGeom>
                <a:solidFill>
                  <a:schemeClr val="accent3">
                    <a:lumMod val="20000"/>
                    <a:lumOff val="80000"/>
                  </a:schemeClr>
                </a:solidFill>
              </p:spPr>
              <p:style>
                <a:lnRef idx="2">
                  <a:schemeClr val="accent2">
                    <a:shade val="50000"/>
                    <a:hueOff val="0"/>
                    <a:satOff val="0"/>
                    <a:lumOff val="0"/>
                    <a:alphaOff val="0"/>
                  </a:schemeClr>
                </a:lnRef>
                <a:fillRef idx="1">
                  <a:scrgbClr r="0" g="0" b="0"/>
                </a:fillRef>
                <a:effectRef idx="0">
                  <a:schemeClr val="accent2">
                    <a:shade val="50000"/>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rPr>
                    <a:t>ΔΙΑΦΑΝΕΙΑ</a:t>
                  </a:r>
                </a:p>
              </p:txBody>
            </p:sp>
            <p:sp>
              <p:nvSpPr>
                <p:cNvPr id="37" name="Ευθεία γραμμή σύνδεσης 36">
                  <a:extLst>
                    <a:ext uri="{FF2B5EF4-FFF2-40B4-BE49-F238E27FC236}">
                      <a16:creationId xmlns:a16="http://schemas.microsoft.com/office/drawing/2014/main" id="{D2661804-8196-4477-B474-35E89DA3968D}"/>
                    </a:ext>
                  </a:extLst>
                </p:cNvPr>
                <p:cNvSpPr/>
                <p:nvPr/>
              </p:nvSpPr>
              <p:spPr>
                <a:xfrm>
                  <a:off x="2843885" y="2943157"/>
                  <a:ext cx="0" cy="3260193"/>
                </a:xfrm>
                <a:prstGeom prst="line">
                  <a:avLst/>
                </a:prstGeom>
                <a:solidFill>
                  <a:prstClr val="white">
                    <a:alpha val="90000"/>
                    <a:hueOff val="0"/>
                    <a:satOff val="0"/>
                    <a:lumOff val="0"/>
                    <a:alphaOff val="0"/>
                  </a:prstClr>
                </a:solidFill>
                <a:ln w="12700" cap="flat" cmpd="sng" algn="ctr">
                  <a:solidFill>
                    <a:srgbClr val="5ECCF3">
                      <a:shade val="5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38" name="Ορθογώνιο 37">
                  <a:extLst>
                    <a:ext uri="{FF2B5EF4-FFF2-40B4-BE49-F238E27FC236}">
                      <a16:creationId xmlns:a16="http://schemas.microsoft.com/office/drawing/2014/main" id="{F26DD5D5-B4C6-4B4D-BB90-D5454C37B780}"/>
                    </a:ext>
                  </a:extLst>
                </p:cNvPr>
                <p:cNvSpPr/>
                <p:nvPr/>
              </p:nvSpPr>
              <p:spPr>
                <a:xfrm>
                  <a:off x="2934446" y="3051830"/>
                  <a:ext cx="1714680" cy="1467086"/>
                </a:xfrm>
                <a:prstGeom prst="rect">
                  <a:avLst/>
                </a:prstGeom>
                <a:blipFill>
                  <a:blip r:embed="rId4">
                    <a:extLst>
                      <a:ext uri="{28A0092B-C50C-407E-A947-70E740481C1C}">
                        <a14:useLocalDpi xmlns:a14="http://schemas.microsoft.com/office/drawing/2010/main" val="0"/>
                      </a:ext>
                    </a:extLst>
                  </a:blip>
                  <a:srcRect/>
                  <a:stretch>
                    <a:fillRect l="-14000" r="-14000"/>
                  </a:stretch>
                </a:blipFill>
              </p:spPr>
              <p:style>
                <a:lnRef idx="2">
                  <a:schemeClr val="lt1">
                    <a:hueOff val="0"/>
                    <a:satOff val="0"/>
                    <a:lumOff val="0"/>
                    <a:alphaOff val="0"/>
                  </a:schemeClr>
                </a:lnRef>
                <a:fillRef idx="1">
                  <a:scrgbClr r="0" g="0" b="0"/>
                </a:fillRef>
                <a:effectRef idx="0">
                  <a:schemeClr val="accent2">
                    <a:shade val="50000"/>
                    <a:hueOff val="116284"/>
                    <a:satOff val="14338"/>
                    <a:lumOff val="16294"/>
                    <a:alphaOff val="0"/>
                  </a:schemeClr>
                </a:effectRef>
                <a:fontRef idx="minor">
                  <a:schemeClr val="lt1"/>
                </a:fontRef>
              </p:style>
            </p:sp>
            <p:sp>
              <p:nvSpPr>
                <p:cNvPr id="39" name="Ελεύθερη σχεδίαση: Σχήμα 38">
                  <a:extLst>
                    <a:ext uri="{FF2B5EF4-FFF2-40B4-BE49-F238E27FC236}">
                      <a16:creationId xmlns:a16="http://schemas.microsoft.com/office/drawing/2014/main" id="{E2DC9DFC-CDB1-42D7-8F64-0E927306FC2E}"/>
                    </a:ext>
                  </a:extLst>
                </p:cNvPr>
                <p:cNvSpPr/>
                <p:nvPr/>
              </p:nvSpPr>
              <p:spPr>
                <a:xfrm>
                  <a:off x="2850910" y="4846640"/>
                  <a:ext cx="2268751" cy="1397388"/>
                </a:xfrm>
                <a:custGeom>
                  <a:avLst/>
                  <a:gdLst>
                    <a:gd name="connsiteX0" fmla="*/ 0 w 2002335"/>
                    <a:gd name="connsiteY0" fmla="*/ 0 h 1397388"/>
                    <a:gd name="connsiteX1" fmla="*/ 2002335 w 2002335"/>
                    <a:gd name="connsiteY1" fmla="*/ 0 h 1397388"/>
                    <a:gd name="connsiteX2" fmla="*/ 2002335 w 2002335"/>
                    <a:gd name="connsiteY2" fmla="*/ 1397388 h 1397388"/>
                    <a:gd name="connsiteX3" fmla="*/ 0 w 2002335"/>
                    <a:gd name="connsiteY3" fmla="*/ 1397388 h 1397388"/>
                    <a:gd name="connsiteX4" fmla="*/ 0 w 2002335"/>
                    <a:gd name="connsiteY4" fmla="*/ 0 h 1397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2335" h="1397388">
                      <a:moveTo>
                        <a:pt x="0" y="0"/>
                      </a:moveTo>
                      <a:lnTo>
                        <a:pt x="2002335" y="0"/>
                      </a:lnTo>
                      <a:lnTo>
                        <a:pt x="2002335" y="1397388"/>
                      </a:lnTo>
                      <a:lnTo>
                        <a:pt x="0" y="13973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0640" tIns="40640" rIns="40640" bIns="40640" numCol="1" spcCol="1270" anchor="t"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600" b="0" kern="1200" dirty="0"/>
                    <a:t>Ποιοτικότερες και αποδοτικότερες υπηρεσίες προς τους πολίτες </a:t>
                  </a:r>
                </a:p>
                <a:p>
                  <a:pPr marL="0" lvl="0" algn="ctr" defTabSz="889000">
                    <a:lnSpc>
                      <a:spcPct val="90000"/>
                    </a:lnSpc>
                    <a:spcBef>
                      <a:spcPct val="0"/>
                    </a:spcBef>
                    <a:spcAft>
                      <a:spcPct val="35000"/>
                    </a:spcAft>
                    <a:buNone/>
                  </a:pPr>
                  <a:endParaRPr lang="el-GR" sz="1600" b="0" kern="1200" dirty="0"/>
                </a:p>
              </p:txBody>
            </p:sp>
            <p:sp>
              <p:nvSpPr>
                <p:cNvPr id="40" name="Ελεύθερη σχεδίαση: Σχήμα 39">
                  <a:extLst>
                    <a:ext uri="{FF2B5EF4-FFF2-40B4-BE49-F238E27FC236}">
                      <a16:creationId xmlns:a16="http://schemas.microsoft.com/office/drawing/2014/main" id="{2432B9B9-D0AE-440D-AEAE-FF7E6918024D}"/>
                    </a:ext>
                  </a:extLst>
                </p:cNvPr>
                <p:cNvSpPr/>
                <p:nvPr/>
              </p:nvSpPr>
              <p:spPr>
                <a:xfrm>
                  <a:off x="2843885" y="2477849"/>
                  <a:ext cx="1811218" cy="465308"/>
                </a:xfrm>
                <a:custGeom>
                  <a:avLst/>
                  <a:gdLst>
                    <a:gd name="connsiteX0" fmla="*/ 0 w 1811218"/>
                    <a:gd name="connsiteY0" fmla="*/ 0 h 362243"/>
                    <a:gd name="connsiteX1" fmla="*/ 1811218 w 1811218"/>
                    <a:gd name="connsiteY1" fmla="*/ 0 h 362243"/>
                    <a:gd name="connsiteX2" fmla="*/ 1811218 w 1811218"/>
                    <a:gd name="connsiteY2" fmla="*/ 362243 h 362243"/>
                    <a:gd name="connsiteX3" fmla="*/ 0 w 1811218"/>
                    <a:gd name="connsiteY3" fmla="*/ 362243 h 362243"/>
                    <a:gd name="connsiteX4" fmla="*/ 0 w 1811218"/>
                    <a:gd name="connsiteY4" fmla="*/ 0 h 36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218" h="362243">
                      <a:moveTo>
                        <a:pt x="0" y="0"/>
                      </a:moveTo>
                      <a:lnTo>
                        <a:pt x="1811218" y="0"/>
                      </a:lnTo>
                      <a:lnTo>
                        <a:pt x="1811218" y="362243"/>
                      </a:lnTo>
                      <a:lnTo>
                        <a:pt x="0" y="362243"/>
                      </a:lnTo>
                      <a:lnTo>
                        <a:pt x="0" y="0"/>
                      </a:lnTo>
                      <a:close/>
                    </a:path>
                  </a:pathLst>
                </a:custGeom>
                <a:solidFill>
                  <a:schemeClr val="accent3">
                    <a:lumMod val="40000"/>
                    <a:lumOff val="60000"/>
                  </a:schemeClr>
                </a:solidFill>
              </p:spPr>
              <p:style>
                <a:lnRef idx="2">
                  <a:schemeClr val="accent2">
                    <a:shade val="50000"/>
                    <a:hueOff val="116284"/>
                    <a:satOff val="14338"/>
                    <a:lumOff val="16294"/>
                    <a:alphaOff val="0"/>
                  </a:schemeClr>
                </a:lnRef>
                <a:fillRef idx="1">
                  <a:schemeClr val="accent2">
                    <a:shade val="50000"/>
                    <a:hueOff val="116284"/>
                    <a:satOff val="14338"/>
                    <a:lumOff val="16294"/>
                    <a:alphaOff val="0"/>
                  </a:schemeClr>
                </a:fillRef>
                <a:effectRef idx="0">
                  <a:schemeClr val="accent2">
                    <a:shade val="50000"/>
                    <a:hueOff val="116284"/>
                    <a:satOff val="14338"/>
                    <a:lumOff val="16294"/>
                    <a:alphaOff val="0"/>
                  </a:schemeClr>
                </a:effectRef>
                <a:fontRef idx="minor">
                  <a:schemeClr val="lt1"/>
                </a:fontRef>
              </p:style>
              <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rPr>
                    <a:t>ΑΠΟΔΟΤΙΚΟΤΗΤΑ</a:t>
                  </a:r>
                </a:p>
              </p:txBody>
            </p:sp>
            <p:sp>
              <p:nvSpPr>
                <p:cNvPr id="41" name="Ευθεία γραμμή σύνδεσης 40">
                  <a:extLst>
                    <a:ext uri="{FF2B5EF4-FFF2-40B4-BE49-F238E27FC236}">
                      <a16:creationId xmlns:a16="http://schemas.microsoft.com/office/drawing/2014/main" id="{3F34E8F0-A093-4560-BD87-80101EF99DF9}"/>
                    </a:ext>
                  </a:extLst>
                </p:cNvPr>
                <p:cNvSpPr/>
                <p:nvPr/>
              </p:nvSpPr>
              <p:spPr>
                <a:xfrm>
                  <a:off x="5236621" y="2943157"/>
                  <a:ext cx="0" cy="3260193"/>
                </a:xfrm>
                <a:prstGeom prst="line">
                  <a:avLst/>
                </a:prstGeom>
              </p:spPr>
              <p:style>
                <a:lnRef idx="2">
                  <a:schemeClr val="accent2">
                    <a:shade val="50000"/>
                    <a:hueOff val="206017"/>
                    <a:satOff val="29170"/>
                    <a:lumOff val="301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Ελεύθερη σχεδίαση: Σχήμα 43">
                  <a:extLst>
                    <a:ext uri="{FF2B5EF4-FFF2-40B4-BE49-F238E27FC236}">
                      <a16:creationId xmlns:a16="http://schemas.microsoft.com/office/drawing/2014/main" id="{C5C4483D-6874-47FF-9B6E-DED93B314256}"/>
                    </a:ext>
                  </a:extLst>
                </p:cNvPr>
                <p:cNvSpPr/>
                <p:nvPr/>
              </p:nvSpPr>
              <p:spPr>
                <a:xfrm>
                  <a:off x="5236621" y="2461731"/>
                  <a:ext cx="1811218" cy="481427"/>
                </a:xfrm>
                <a:custGeom>
                  <a:avLst/>
                  <a:gdLst>
                    <a:gd name="connsiteX0" fmla="*/ 0 w 1811218"/>
                    <a:gd name="connsiteY0" fmla="*/ 0 h 362243"/>
                    <a:gd name="connsiteX1" fmla="*/ 1811218 w 1811218"/>
                    <a:gd name="connsiteY1" fmla="*/ 0 h 362243"/>
                    <a:gd name="connsiteX2" fmla="*/ 1811218 w 1811218"/>
                    <a:gd name="connsiteY2" fmla="*/ 362243 h 362243"/>
                    <a:gd name="connsiteX3" fmla="*/ 0 w 1811218"/>
                    <a:gd name="connsiteY3" fmla="*/ 362243 h 362243"/>
                    <a:gd name="connsiteX4" fmla="*/ 0 w 1811218"/>
                    <a:gd name="connsiteY4" fmla="*/ 0 h 36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218" h="362243">
                      <a:moveTo>
                        <a:pt x="0" y="0"/>
                      </a:moveTo>
                      <a:lnTo>
                        <a:pt x="1811218" y="0"/>
                      </a:lnTo>
                      <a:lnTo>
                        <a:pt x="1811218" y="362243"/>
                      </a:lnTo>
                      <a:lnTo>
                        <a:pt x="0" y="362243"/>
                      </a:lnTo>
                      <a:lnTo>
                        <a:pt x="0" y="0"/>
                      </a:lnTo>
                      <a:close/>
                    </a:path>
                  </a:pathLst>
                </a:custGeom>
                <a:solidFill>
                  <a:schemeClr val="accent5">
                    <a:lumMod val="20000"/>
                    <a:lumOff val="80000"/>
                  </a:schemeClr>
                </a:solidFill>
              </p:spPr>
              <p:style>
                <a:lnRef idx="2">
                  <a:schemeClr val="accent2">
                    <a:shade val="50000"/>
                    <a:hueOff val="232567"/>
                    <a:satOff val="28675"/>
                    <a:lumOff val="32589"/>
                    <a:alphaOff val="0"/>
                  </a:schemeClr>
                </a:lnRef>
                <a:fillRef idx="1">
                  <a:schemeClr val="accent2">
                    <a:shade val="50000"/>
                    <a:hueOff val="232567"/>
                    <a:satOff val="28675"/>
                    <a:lumOff val="32589"/>
                    <a:alphaOff val="0"/>
                  </a:schemeClr>
                </a:fillRef>
                <a:effectRef idx="0">
                  <a:schemeClr val="accent2">
                    <a:shade val="50000"/>
                    <a:hueOff val="232567"/>
                    <a:satOff val="28675"/>
                    <a:lumOff val="32589"/>
                    <a:alphaOff val="0"/>
                  </a:schemeClr>
                </a:effectRef>
                <a:fontRef idx="minor">
                  <a:schemeClr val="lt1"/>
                </a:fontRef>
              </p:style>
              <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l-GR" sz="1400" b="1" kern="1200" dirty="0">
                      <a:solidFill>
                        <a:schemeClr val="tx1"/>
                      </a:solidFill>
                    </a:rPr>
                    <a:t>ΔΗΜΟΣΙΑ ΔΙΟΙΚΗΣΗ ΦΙΛΙΚΟΤΕΡΗ</a:t>
                  </a:r>
                </a:p>
              </p:txBody>
            </p:sp>
            <p:sp>
              <p:nvSpPr>
                <p:cNvPr id="42" name="Ορθογώνιο 41">
                  <a:extLst>
                    <a:ext uri="{FF2B5EF4-FFF2-40B4-BE49-F238E27FC236}">
                      <a16:creationId xmlns:a16="http://schemas.microsoft.com/office/drawing/2014/main" id="{DD04AE46-2932-4F0C-9418-AA53E7AF6DB1}"/>
                    </a:ext>
                  </a:extLst>
                </p:cNvPr>
                <p:cNvSpPr/>
                <p:nvPr/>
              </p:nvSpPr>
              <p:spPr>
                <a:xfrm>
                  <a:off x="5327182" y="3051830"/>
                  <a:ext cx="1714680" cy="1467086"/>
                </a:xfrm>
                <a:prstGeom prst="rect">
                  <a:avLst/>
                </a:prstGeom>
                <a:blipFill>
                  <a:blip r:embed="rId5">
                    <a:extLst>
                      <a:ext uri="{28A0092B-C50C-407E-A947-70E740481C1C}">
                        <a14:useLocalDpi xmlns:a14="http://schemas.microsoft.com/office/drawing/2010/main" val="0"/>
                      </a:ext>
                    </a:extLst>
                  </a:blip>
                  <a:srcRect/>
                  <a:stretch>
                    <a:fillRect l="-1000" r="-1000"/>
                  </a:stretch>
                </a:blipFill>
              </p:spPr>
              <p:style>
                <a:lnRef idx="2">
                  <a:schemeClr val="lt1">
                    <a:hueOff val="0"/>
                    <a:satOff val="0"/>
                    <a:lumOff val="0"/>
                    <a:alphaOff val="0"/>
                  </a:schemeClr>
                </a:lnRef>
                <a:fillRef idx="1">
                  <a:scrgbClr r="0" g="0" b="0"/>
                </a:fillRef>
                <a:effectRef idx="0">
                  <a:schemeClr val="accent2">
                    <a:shade val="50000"/>
                    <a:hueOff val="232567"/>
                    <a:satOff val="28675"/>
                    <a:lumOff val="32589"/>
                    <a:alphaOff val="0"/>
                  </a:schemeClr>
                </a:effectRef>
                <a:fontRef idx="minor">
                  <a:schemeClr val="lt1"/>
                </a:fontRef>
              </p:style>
            </p:sp>
            <p:sp>
              <p:nvSpPr>
                <p:cNvPr id="43" name="Ελεύθερη σχεδίαση: Σχήμα 42">
                  <a:extLst>
                    <a:ext uri="{FF2B5EF4-FFF2-40B4-BE49-F238E27FC236}">
                      <a16:creationId xmlns:a16="http://schemas.microsoft.com/office/drawing/2014/main" id="{DF7F1E59-C324-4FEE-88B7-13B9829A4289}"/>
                    </a:ext>
                  </a:extLst>
                </p:cNvPr>
                <p:cNvSpPr/>
                <p:nvPr/>
              </p:nvSpPr>
              <p:spPr>
                <a:xfrm>
                  <a:off x="5257515" y="4865788"/>
                  <a:ext cx="2146574" cy="1684433"/>
                </a:xfrm>
                <a:custGeom>
                  <a:avLst/>
                  <a:gdLst>
                    <a:gd name="connsiteX0" fmla="*/ 0 w 2146574"/>
                    <a:gd name="connsiteY0" fmla="*/ 0 h 1684433"/>
                    <a:gd name="connsiteX1" fmla="*/ 2146574 w 2146574"/>
                    <a:gd name="connsiteY1" fmla="*/ 0 h 1684433"/>
                    <a:gd name="connsiteX2" fmla="*/ 2146574 w 2146574"/>
                    <a:gd name="connsiteY2" fmla="*/ 1684433 h 1684433"/>
                    <a:gd name="connsiteX3" fmla="*/ 0 w 2146574"/>
                    <a:gd name="connsiteY3" fmla="*/ 1684433 h 1684433"/>
                    <a:gd name="connsiteX4" fmla="*/ 0 w 2146574"/>
                    <a:gd name="connsiteY4" fmla="*/ 0 h 1684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6574" h="1684433">
                      <a:moveTo>
                        <a:pt x="0" y="0"/>
                      </a:moveTo>
                      <a:lnTo>
                        <a:pt x="2146574" y="0"/>
                      </a:lnTo>
                      <a:lnTo>
                        <a:pt x="2146574" y="1684433"/>
                      </a:lnTo>
                      <a:lnTo>
                        <a:pt x="0" y="16844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0640" tIns="40640" rIns="40640" bIns="40640" numCol="1" spcCol="1270" anchor="t"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600" b="0" kern="1200" dirty="0"/>
                    <a:t>Φιλικ</a:t>
                  </a:r>
                  <a:r>
                    <a:rPr lang="el-GR" sz="1600" dirty="0"/>
                    <a:t>ότερη και πιο προσιτή Δημόσια Διοίκηση </a:t>
                  </a:r>
                  <a:endParaRPr lang="el-GR" sz="1600" b="0" kern="1200" dirty="0"/>
                </a:p>
                <a:p>
                  <a:pPr marL="0" marR="0" lvl="0" indent="0" algn="ctr" defTabSz="914400" eaLnBrk="1" fontAlgn="auto" latinLnBrk="0" hangingPunct="1">
                    <a:lnSpc>
                      <a:spcPct val="100000"/>
                    </a:lnSpc>
                    <a:spcBef>
                      <a:spcPct val="0"/>
                    </a:spcBef>
                    <a:spcAft>
                      <a:spcPts val="0"/>
                    </a:spcAft>
                    <a:buClrTx/>
                    <a:buSzTx/>
                    <a:buFontTx/>
                    <a:buNone/>
                    <a:tabLst/>
                    <a:defRPr/>
                  </a:pPr>
                  <a:endParaRPr lang="el-GR" sz="1600" b="0" kern="1200" dirty="0"/>
                </a:p>
              </p:txBody>
            </p:sp>
            <p:sp>
              <p:nvSpPr>
                <p:cNvPr id="45" name="Ευθεία γραμμή σύνδεσης 44">
                  <a:extLst>
                    <a:ext uri="{FF2B5EF4-FFF2-40B4-BE49-F238E27FC236}">
                      <a16:creationId xmlns:a16="http://schemas.microsoft.com/office/drawing/2014/main" id="{ECC8F486-A6E6-4B9A-BDE5-8CCD9E933B9F}"/>
                    </a:ext>
                  </a:extLst>
                </p:cNvPr>
                <p:cNvSpPr/>
                <p:nvPr/>
              </p:nvSpPr>
              <p:spPr>
                <a:xfrm>
                  <a:off x="7616961" y="2943157"/>
                  <a:ext cx="0" cy="3260193"/>
                </a:xfrm>
                <a:prstGeom prst="line">
                  <a:avLst/>
                </a:prstGeom>
              </p:spPr>
              <p:style>
                <a:lnRef idx="2">
                  <a:schemeClr val="accent2">
                    <a:shade val="50000"/>
                    <a:hueOff val="206017"/>
                    <a:satOff val="29170"/>
                    <a:lumOff val="301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6" name="Ορθογώνιο 45">
                  <a:extLst>
                    <a:ext uri="{FF2B5EF4-FFF2-40B4-BE49-F238E27FC236}">
                      <a16:creationId xmlns:a16="http://schemas.microsoft.com/office/drawing/2014/main" id="{3B541C94-85E6-4893-8A03-B3E908E302DD}"/>
                    </a:ext>
                  </a:extLst>
                </p:cNvPr>
                <p:cNvSpPr/>
                <p:nvPr/>
              </p:nvSpPr>
              <p:spPr>
                <a:xfrm>
                  <a:off x="7707521" y="3051830"/>
                  <a:ext cx="1714680" cy="1467086"/>
                </a:xfrm>
                <a:prstGeom prst="rect">
                  <a:avLst/>
                </a:prstGeom>
                <a:blipFill>
                  <a:blip r:embed="rId6">
                    <a:extLst>
                      <a:ext uri="{28A0092B-C50C-407E-A947-70E740481C1C}">
                        <a14:useLocalDpi xmlns:a14="http://schemas.microsoft.com/office/drawing/2010/main" val="0"/>
                      </a:ext>
                    </a:extLst>
                  </a:blip>
                  <a:srcRect/>
                  <a:stretch>
                    <a:fillRect t="-8000" b="-8000"/>
                  </a:stretch>
                </a:blipFill>
              </p:spPr>
              <p:style>
                <a:lnRef idx="2">
                  <a:schemeClr val="lt1">
                    <a:hueOff val="0"/>
                    <a:satOff val="0"/>
                    <a:lumOff val="0"/>
                    <a:alphaOff val="0"/>
                  </a:schemeClr>
                </a:lnRef>
                <a:fillRef idx="1">
                  <a:scrgbClr r="0" g="0" b="0"/>
                </a:fillRef>
                <a:effectRef idx="0">
                  <a:schemeClr val="accent2">
                    <a:shade val="50000"/>
                    <a:hueOff val="232567"/>
                    <a:satOff val="28675"/>
                    <a:lumOff val="32589"/>
                    <a:alphaOff val="0"/>
                  </a:schemeClr>
                </a:effectRef>
                <a:fontRef idx="minor">
                  <a:schemeClr val="lt1"/>
                </a:fontRef>
              </p:style>
            </p:sp>
            <p:sp>
              <p:nvSpPr>
                <p:cNvPr id="47" name="Ελεύθερη σχεδίαση: Σχήμα 46">
                  <a:extLst>
                    <a:ext uri="{FF2B5EF4-FFF2-40B4-BE49-F238E27FC236}">
                      <a16:creationId xmlns:a16="http://schemas.microsoft.com/office/drawing/2014/main" id="{E09F9E32-80EC-49C5-80DE-124051305596}"/>
                    </a:ext>
                  </a:extLst>
                </p:cNvPr>
                <p:cNvSpPr/>
                <p:nvPr/>
              </p:nvSpPr>
              <p:spPr>
                <a:xfrm>
                  <a:off x="7641403" y="4610364"/>
                  <a:ext cx="2221947" cy="1684433"/>
                </a:xfrm>
                <a:custGeom>
                  <a:avLst/>
                  <a:gdLst>
                    <a:gd name="connsiteX0" fmla="*/ 0 w 1977540"/>
                    <a:gd name="connsiteY0" fmla="*/ 0 h 1684433"/>
                    <a:gd name="connsiteX1" fmla="*/ 1977540 w 1977540"/>
                    <a:gd name="connsiteY1" fmla="*/ 0 h 1684433"/>
                    <a:gd name="connsiteX2" fmla="*/ 1977540 w 1977540"/>
                    <a:gd name="connsiteY2" fmla="*/ 1684433 h 1684433"/>
                    <a:gd name="connsiteX3" fmla="*/ 0 w 1977540"/>
                    <a:gd name="connsiteY3" fmla="*/ 1684433 h 1684433"/>
                    <a:gd name="connsiteX4" fmla="*/ 0 w 1977540"/>
                    <a:gd name="connsiteY4" fmla="*/ 0 h 1684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7540" h="1684433">
                      <a:moveTo>
                        <a:pt x="0" y="0"/>
                      </a:moveTo>
                      <a:lnTo>
                        <a:pt x="1977540" y="0"/>
                      </a:lnTo>
                      <a:lnTo>
                        <a:pt x="1977540" y="1684433"/>
                      </a:lnTo>
                      <a:lnTo>
                        <a:pt x="0" y="16844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0640" tIns="40640" rIns="40640" bIns="40640" numCol="1" spcCol="1270" anchor="t"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600" b="0" kern="1200" dirty="0"/>
                    <a:t>Επιτάχυνση μακροχρόνιων γραφειοκρατικών διαδικασιών/ υπηρεσιών με αυξημένο διοικητικό βάρος</a:t>
                  </a:r>
                </a:p>
              </p:txBody>
            </p:sp>
            <p:sp>
              <p:nvSpPr>
                <p:cNvPr id="48" name="Ελεύθερη σχεδίαση: Σχήμα 47">
                  <a:extLst>
                    <a:ext uri="{FF2B5EF4-FFF2-40B4-BE49-F238E27FC236}">
                      <a16:creationId xmlns:a16="http://schemas.microsoft.com/office/drawing/2014/main" id="{7C30FCD5-B423-452D-A688-C29E3B16CD79}"/>
                    </a:ext>
                  </a:extLst>
                </p:cNvPr>
                <p:cNvSpPr/>
                <p:nvPr/>
              </p:nvSpPr>
              <p:spPr>
                <a:xfrm>
                  <a:off x="7616961" y="2445613"/>
                  <a:ext cx="1811218" cy="497545"/>
                </a:xfrm>
                <a:custGeom>
                  <a:avLst/>
                  <a:gdLst>
                    <a:gd name="connsiteX0" fmla="*/ 0 w 1811218"/>
                    <a:gd name="connsiteY0" fmla="*/ 0 h 362243"/>
                    <a:gd name="connsiteX1" fmla="*/ 1811218 w 1811218"/>
                    <a:gd name="connsiteY1" fmla="*/ 0 h 362243"/>
                    <a:gd name="connsiteX2" fmla="*/ 1811218 w 1811218"/>
                    <a:gd name="connsiteY2" fmla="*/ 362243 h 362243"/>
                    <a:gd name="connsiteX3" fmla="*/ 0 w 1811218"/>
                    <a:gd name="connsiteY3" fmla="*/ 362243 h 362243"/>
                    <a:gd name="connsiteX4" fmla="*/ 0 w 1811218"/>
                    <a:gd name="connsiteY4" fmla="*/ 0 h 36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218" h="362243">
                      <a:moveTo>
                        <a:pt x="0" y="0"/>
                      </a:moveTo>
                      <a:lnTo>
                        <a:pt x="1811218" y="0"/>
                      </a:lnTo>
                      <a:lnTo>
                        <a:pt x="1811218" y="362243"/>
                      </a:lnTo>
                      <a:lnTo>
                        <a:pt x="0" y="362243"/>
                      </a:lnTo>
                      <a:lnTo>
                        <a:pt x="0" y="0"/>
                      </a:lnTo>
                      <a:close/>
                    </a:path>
                  </a:pathLst>
                </a:custGeom>
                <a:solidFill>
                  <a:schemeClr val="accent5">
                    <a:lumMod val="40000"/>
                    <a:lumOff val="60000"/>
                  </a:schemeClr>
                </a:solidFill>
              </p:spPr>
              <p:style>
                <a:lnRef idx="2">
                  <a:schemeClr val="accent2">
                    <a:shade val="50000"/>
                    <a:hueOff val="232567"/>
                    <a:satOff val="28675"/>
                    <a:lumOff val="32589"/>
                    <a:alphaOff val="0"/>
                  </a:schemeClr>
                </a:lnRef>
                <a:fillRef idx="1">
                  <a:schemeClr val="accent2">
                    <a:shade val="50000"/>
                    <a:hueOff val="232567"/>
                    <a:satOff val="28675"/>
                    <a:lumOff val="32589"/>
                    <a:alphaOff val="0"/>
                  </a:schemeClr>
                </a:fillRef>
                <a:effectRef idx="0">
                  <a:schemeClr val="accent2">
                    <a:shade val="50000"/>
                    <a:hueOff val="232567"/>
                    <a:satOff val="28675"/>
                    <a:lumOff val="32589"/>
                    <a:alphaOff val="0"/>
                  </a:schemeClr>
                </a:effectRef>
                <a:fontRef idx="minor">
                  <a:schemeClr val="lt1"/>
                </a:fontRef>
              </p:style>
              <p:txBody>
                <a:bodyPr spcFirstLastPara="0" vert="horz" wrap="square" lIns="35560" tIns="35560" rIns="35560" bIns="35560" numCol="1" spcCol="1270" anchor="ctr" anchorCtr="0">
                  <a:noAutofit/>
                </a:bodyPr>
                <a:lstStyle/>
                <a:p>
                  <a:pPr marL="0" lvl="0" indent="0" algn="ctr" defTabSz="711200">
                    <a:lnSpc>
                      <a:spcPct val="90000"/>
                    </a:lnSpc>
                    <a:spcBef>
                      <a:spcPct val="0"/>
                    </a:spcBef>
                    <a:spcAft>
                      <a:spcPct val="35000"/>
                    </a:spcAft>
                    <a:buNone/>
                  </a:pPr>
                  <a:r>
                    <a:rPr lang="el-GR" sz="1400" b="1" kern="1200" dirty="0">
                      <a:solidFill>
                        <a:schemeClr val="tx1"/>
                      </a:solidFill>
                    </a:rPr>
                    <a:t>ΑΠΛΟΥΣΤΕΥΣΗ ΔΙΑΔΙΚΑΣΙΩΝ</a:t>
                  </a:r>
                </a:p>
              </p:txBody>
            </p:sp>
            <p:sp>
              <p:nvSpPr>
                <p:cNvPr id="49" name="Ευθεία γραμμή σύνδεσης 48">
                  <a:extLst>
                    <a:ext uri="{FF2B5EF4-FFF2-40B4-BE49-F238E27FC236}">
                      <a16:creationId xmlns:a16="http://schemas.microsoft.com/office/drawing/2014/main" id="{3C69B55B-F9FD-4070-87EA-A71906682997}"/>
                    </a:ext>
                  </a:extLst>
                </p:cNvPr>
                <p:cNvSpPr/>
                <p:nvPr/>
              </p:nvSpPr>
              <p:spPr>
                <a:xfrm>
                  <a:off x="9871914" y="2943157"/>
                  <a:ext cx="0" cy="3260193"/>
                </a:xfrm>
                <a:prstGeom prst="line">
                  <a:avLst/>
                </a:prstGeom>
              </p:spPr>
              <p:style>
                <a:lnRef idx="2">
                  <a:schemeClr val="accent2">
                    <a:shade val="50000"/>
                    <a:hueOff val="103009"/>
                    <a:satOff val="14585"/>
                    <a:lumOff val="1510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Ορθογώνιο 49">
                  <a:extLst>
                    <a:ext uri="{FF2B5EF4-FFF2-40B4-BE49-F238E27FC236}">
                      <a16:creationId xmlns:a16="http://schemas.microsoft.com/office/drawing/2014/main" id="{0ECB07A6-28BA-493F-8718-89796B9947B4}"/>
                    </a:ext>
                  </a:extLst>
                </p:cNvPr>
                <p:cNvSpPr/>
                <p:nvPr/>
              </p:nvSpPr>
              <p:spPr>
                <a:xfrm>
                  <a:off x="9962475" y="3051830"/>
                  <a:ext cx="1714680" cy="1467086"/>
                </a:xfrm>
                <a:prstGeom prst="rect">
                  <a:avLst/>
                </a:prstGeom>
                <a:blipFill>
                  <a:blip r:embed="rId7">
                    <a:extLst>
                      <a:ext uri="{28A0092B-C50C-407E-A947-70E740481C1C}">
                        <a14:useLocalDpi xmlns:a14="http://schemas.microsoft.com/office/drawing/2010/main" val="0"/>
                      </a:ext>
                    </a:extLst>
                  </a:blip>
                  <a:srcRect/>
                  <a:stretch>
                    <a:fillRect t="-8000" b="-8000"/>
                  </a:stretch>
                </a:blipFill>
              </p:spPr>
              <p:style>
                <a:lnRef idx="2">
                  <a:schemeClr val="lt1">
                    <a:hueOff val="0"/>
                    <a:satOff val="0"/>
                    <a:lumOff val="0"/>
                    <a:alphaOff val="0"/>
                  </a:schemeClr>
                </a:lnRef>
                <a:fillRef idx="1">
                  <a:scrgbClr r="0" g="0" b="0"/>
                </a:fillRef>
                <a:effectRef idx="0">
                  <a:schemeClr val="accent2">
                    <a:shade val="50000"/>
                    <a:hueOff val="116284"/>
                    <a:satOff val="14338"/>
                    <a:lumOff val="16294"/>
                    <a:alphaOff val="0"/>
                  </a:schemeClr>
                </a:effectRef>
                <a:fontRef idx="minor">
                  <a:schemeClr val="lt1"/>
                </a:fontRef>
              </p:style>
            </p:sp>
            <p:sp>
              <p:nvSpPr>
                <p:cNvPr id="51" name="Ελεύθερη σχεδίαση: Σχήμα 50">
                  <a:extLst>
                    <a:ext uri="{FF2B5EF4-FFF2-40B4-BE49-F238E27FC236}">
                      <a16:creationId xmlns:a16="http://schemas.microsoft.com/office/drawing/2014/main" id="{E659BBF4-8C83-4512-818F-1960F024D501}"/>
                    </a:ext>
                  </a:extLst>
                </p:cNvPr>
                <p:cNvSpPr/>
                <p:nvPr/>
              </p:nvSpPr>
              <p:spPr>
                <a:xfrm>
                  <a:off x="9813302" y="4744579"/>
                  <a:ext cx="2347306" cy="1684433"/>
                </a:xfrm>
                <a:custGeom>
                  <a:avLst/>
                  <a:gdLst>
                    <a:gd name="connsiteX0" fmla="*/ 0 w 1714680"/>
                    <a:gd name="connsiteY0" fmla="*/ 0 h 1684433"/>
                    <a:gd name="connsiteX1" fmla="*/ 1714680 w 1714680"/>
                    <a:gd name="connsiteY1" fmla="*/ 0 h 1684433"/>
                    <a:gd name="connsiteX2" fmla="*/ 1714680 w 1714680"/>
                    <a:gd name="connsiteY2" fmla="*/ 1684433 h 1684433"/>
                    <a:gd name="connsiteX3" fmla="*/ 0 w 1714680"/>
                    <a:gd name="connsiteY3" fmla="*/ 1684433 h 1684433"/>
                    <a:gd name="connsiteX4" fmla="*/ 0 w 1714680"/>
                    <a:gd name="connsiteY4" fmla="*/ 0 h 1684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680" h="1684433">
                      <a:moveTo>
                        <a:pt x="0" y="0"/>
                      </a:moveTo>
                      <a:lnTo>
                        <a:pt x="1714680" y="0"/>
                      </a:lnTo>
                      <a:lnTo>
                        <a:pt x="1714680" y="1684433"/>
                      </a:lnTo>
                      <a:lnTo>
                        <a:pt x="0" y="16844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0640" tIns="40640" rIns="40640" bIns="40640" numCol="1" spcCol="1270" anchor="t" anchorCtr="0">
                  <a:noAutofit/>
                </a:bodyPr>
                <a:lstStyle/>
                <a:p>
                  <a:pPr marL="0" lvl="0" indent="0" algn="ctr" defTabSz="711200">
                    <a:lnSpc>
                      <a:spcPct val="90000"/>
                    </a:lnSpc>
                    <a:spcBef>
                      <a:spcPct val="0"/>
                    </a:spcBef>
                    <a:spcAft>
                      <a:spcPct val="35000"/>
                    </a:spcAft>
                    <a:buNone/>
                  </a:pPr>
                  <a:r>
                    <a:rPr lang="el-GR" sz="1600" kern="1200" dirty="0"/>
                    <a:t>Μείωση της επιβάρυνσης στο περιβάλλον (π.χ. λιγότερο χαρτί, μειωμένες μετακινήσεις).</a:t>
                  </a:r>
                  <a:endParaRPr lang="el-GR" sz="1600" b="0" kern="1200" dirty="0"/>
                </a:p>
              </p:txBody>
            </p:sp>
            <p:sp>
              <p:nvSpPr>
                <p:cNvPr id="52" name="Ελεύθερη σχεδίαση: Σχήμα 51">
                  <a:extLst>
                    <a:ext uri="{FF2B5EF4-FFF2-40B4-BE49-F238E27FC236}">
                      <a16:creationId xmlns:a16="http://schemas.microsoft.com/office/drawing/2014/main" id="{22009DCE-18B9-4836-B01D-636FF0C52B0E}"/>
                    </a:ext>
                  </a:extLst>
                </p:cNvPr>
                <p:cNvSpPr/>
                <p:nvPr/>
              </p:nvSpPr>
              <p:spPr>
                <a:xfrm>
                  <a:off x="9886830" y="2548677"/>
                  <a:ext cx="1811218" cy="362243"/>
                </a:xfrm>
                <a:custGeom>
                  <a:avLst/>
                  <a:gdLst>
                    <a:gd name="connsiteX0" fmla="*/ 0 w 1811218"/>
                    <a:gd name="connsiteY0" fmla="*/ 0 h 362243"/>
                    <a:gd name="connsiteX1" fmla="*/ 1811218 w 1811218"/>
                    <a:gd name="connsiteY1" fmla="*/ 0 h 362243"/>
                    <a:gd name="connsiteX2" fmla="*/ 1811218 w 1811218"/>
                    <a:gd name="connsiteY2" fmla="*/ 362243 h 362243"/>
                    <a:gd name="connsiteX3" fmla="*/ 0 w 1811218"/>
                    <a:gd name="connsiteY3" fmla="*/ 362243 h 362243"/>
                    <a:gd name="connsiteX4" fmla="*/ 0 w 1811218"/>
                    <a:gd name="connsiteY4" fmla="*/ 0 h 36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218" h="362243">
                      <a:moveTo>
                        <a:pt x="0" y="0"/>
                      </a:moveTo>
                      <a:lnTo>
                        <a:pt x="1811218" y="0"/>
                      </a:lnTo>
                      <a:lnTo>
                        <a:pt x="1811218" y="362243"/>
                      </a:lnTo>
                      <a:lnTo>
                        <a:pt x="0" y="362243"/>
                      </a:lnTo>
                      <a:lnTo>
                        <a:pt x="0" y="0"/>
                      </a:lnTo>
                      <a:close/>
                    </a:path>
                  </a:pathLst>
                </a:custGeom>
              </p:spPr>
              <p:style>
                <a:lnRef idx="2">
                  <a:schemeClr val="accent2">
                    <a:shade val="50000"/>
                    <a:hueOff val="116284"/>
                    <a:satOff val="14338"/>
                    <a:lumOff val="16294"/>
                    <a:alphaOff val="0"/>
                  </a:schemeClr>
                </a:lnRef>
                <a:fillRef idx="1">
                  <a:schemeClr val="accent2">
                    <a:shade val="50000"/>
                    <a:hueOff val="116284"/>
                    <a:satOff val="14338"/>
                    <a:lumOff val="16294"/>
                    <a:alphaOff val="0"/>
                  </a:schemeClr>
                </a:fillRef>
                <a:effectRef idx="0">
                  <a:schemeClr val="accent2">
                    <a:shade val="50000"/>
                    <a:hueOff val="116284"/>
                    <a:satOff val="14338"/>
                    <a:lumOff val="16294"/>
                    <a:alphaOff val="0"/>
                  </a:schemeClr>
                </a:effectRef>
                <a:fontRef idx="minor">
                  <a:schemeClr val="lt1"/>
                </a:fontRef>
              </p:style>
              <p:txBody>
                <a:bodyPr spcFirstLastPara="0" vert="horz" wrap="square" lIns="35560" tIns="35560" rIns="35560" bIns="35560" numCol="1" spcCol="1270" anchor="ctr" anchorCtr="0">
                  <a:noAutofit/>
                </a:bodyPr>
                <a:lstStyle/>
                <a:p>
                  <a:pPr marL="0" lvl="0" indent="0" algn="ctr" defTabSz="711200">
                    <a:lnSpc>
                      <a:spcPct val="90000"/>
                    </a:lnSpc>
                    <a:spcBef>
                      <a:spcPct val="0"/>
                    </a:spcBef>
                    <a:spcAft>
                      <a:spcPct val="35000"/>
                    </a:spcAft>
                    <a:buNone/>
                  </a:pPr>
                  <a:r>
                    <a:rPr lang="el-GR" sz="1400" b="1" dirty="0">
                      <a:solidFill>
                        <a:schemeClr val="tx1"/>
                      </a:solidFill>
                    </a:rPr>
                    <a:t>ΠΡΟΣΤΑΣΙΑ ΤΟΥ ΠΕΡΙΒΑΛΛΟΝΤΟΣ</a:t>
                  </a:r>
                  <a:r>
                    <a:rPr lang="el-GR" sz="1400" b="1" kern="1200" dirty="0">
                      <a:solidFill>
                        <a:schemeClr val="tx1"/>
                      </a:solidFill>
                    </a:rPr>
                    <a:t> </a:t>
                  </a:r>
                </a:p>
              </p:txBody>
            </p:sp>
          </p:grpSp>
        </p:grpSp>
        <p:sp>
          <p:nvSpPr>
            <p:cNvPr id="65" name="Οβάλ 64">
              <a:extLst>
                <a:ext uri="{FF2B5EF4-FFF2-40B4-BE49-F238E27FC236}">
                  <a16:creationId xmlns:a16="http://schemas.microsoft.com/office/drawing/2014/main" id="{B5610C5F-A84B-4864-95DB-1A9F307D76A0}"/>
                </a:ext>
              </a:extLst>
            </p:cNvPr>
            <p:cNvSpPr/>
            <p:nvPr/>
          </p:nvSpPr>
          <p:spPr>
            <a:xfrm>
              <a:off x="6858001" y="2692023"/>
              <a:ext cx="417268" cy="397541"/>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6" name="Οβάλ 65">
              <a:extLst>
                <a:ext uri="{FF2B5EF4-FFF2-40B4-BE49-F238E27FC236}">
                  <a16:creationId xmlns:a16="http://schemas.microsoft.com/office/drawing/2014/main" id="{2C4CBA07-FA44-4F6B-94EA-C23D2C5EA1AB}"/>
                </a:ext>
              </a:extLst>
            </p:cNvPr>
            <p:cNvSpPr/>
            <p:nvPr/>
          </p:nvSpPr>
          <p:spPr>
            <a:xfrm>
              <a:off x="8908472" y="2715492"/>
              <a:ext cx="415637" cy="429491"/>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8" name="Οβάλ 67">
              <a:extLst>
                <a:ext uri="{FF2B5EF4-FFF2-40B4-BE49-F238E27FC236}">
                  <a16:creationId xmlns:a16="http://schemas.microsoft.com/office/drawing/2014/main" id="{F9883C62-932F-4C9D-A2C2-9A3C0618AA5F}"/>
                </a:ext>
              </a:extLst>
            </p:cNvPr>
            <p:cNvSpPr/>
            <p:nvPr/>
          </p:nvSpPr>
          <p:spPr>
            <a:xfrm>
              <a:off x="4544291" y="2664314"/>
              <a:ext cx="375705" cy="411396"/>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9" name="Οβάλ 68">
              <a:extLst>
                <a:ext uri="{FF2B5EF4-FFF2-40B4-BE49-F238E27FC236}">
                  <a16:creationId xmlns:a16="http://schemas.microsoft.com/office/drawing/2014/main" id="{224A8440-874A-49BE-8886-B20015BB28A9}"/>
                </a:ext>
              </a:extLst>
            </p:cNvPr>
            <p:cNvSpPr/>
            <p:nvPr/>
          </p:nvSpPr>
          <p:spPr>
            <a:xfrm>
              <a:off x="2394429" y="2692022"/>
              <a:ext cx="418043" cy="383688"/>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70" name="Οβάλ 69">
              <a:extLst>
                <a:ext uri="{FF2B5EF4-FFF2-40B4-BE49-F238E27FC236}">
                  <a16:creationId xmlns:a16="http://schemas.microsoft.com/office/drawing/2014/main" id="{4384E876-ACD6-45DE-BDF4-7F9522E469FE}"/>
                </a:ext>
              </a:extLst>
            </p:cNvPr>
            <p:cNvSpPr/>
            <p:nvPr/>
          </p:nvSpPr>
          <p:spPr>
            <a:xfrm>
              <a:off x="346365" y="2692023"/>
              <a:ext cx="417268" cy="383687"/>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grpSp>
      <p:grpSp>
        <p:nvGrpSpPr>
          <p:cNvPr id="104" name="Ομάδα 103">
            <a:extLst>
              <a:ext uri="{FF2B5EF4-FFF2-40B4-BE49-F238E27FC236}">
                <a16:creationId xmlns:a16="http://schemas.microsoft.com/office/drawing/2014/main" id="{6797F37D-D8E4-45DC-BE51-BDF6B553ED49}"/>
              </a:ext>
            </a:extLst>
          </p:cNvPr>
          <p:cNvGrpSpPr/>
          <p:nvPr/>
        </p:nvGrpSpPr>
        <p:grpSpPr>
          <a:xfrm rot="16200000">
            <a:off x="3873784" y="-89230"/>
            <a:ext cx="520693" cy="1275475"/>
            <a:chOff x="8336683" y="1742164"/>
            <a:chExt cx="520693" cy="502272"/>
          </a:xfrm>
        </p:grpSpPr>
        <p:sp>
          <p:nvSpPr>
            <p:cNvPr id="100" name="Βέλος: Διάσημα 99">
              <a:extLst>
                <a:ext uri="{FF2B5EF4-FFF2-40B4-BE49-F238E27FC236}">
                  <a16:creationId xmlns:a16="http://schemas.microsoft.com/office/drawing/2014/main" id="{AB19F763-ED79-48E2-8A68-6EC4F70E4725}"/>
                </a:ext>
              </a:extLst>
            </p:cNvPr>
            <p:cNvSpPr/>
            <p:nvPr/>
          </p:nvSpPr>
          <p:spPr>
            <a:xfrm rot="5400000">
              <a:off x="8475351" y="1880587"/>
              <a:ext cx="225181" cy="502517"/>
            </a:xfrm>
            <a:prstGeom prst="chevron">
              <a:avLst>
                <a:gd name="adj" fmla="val 6231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01" name="Βέλος: Διάσημα 100">
              <a:extLst>
                <a:ext uri="{FF2B5EF4-FFF2-40B4-BE49-F238E27FC236}">
                  <a16:creationId xmlns:a16="http://schemas.microsoft.com/office/drawing/2014/main" id="{5F7298EB-7D73-470B-B623-3FC1DD81E026}"/>
                </a:ext>
              </a:extLst>
            </p:cNvPr>
            <p:cNvSpPr/>
            <p:nvPr/>
          </p:nvSpPr>
          <p:spPr>
            <a:xfrm rot="5400000">
              <a:off x="8493527" y="1603496"/>
              <a:ext cx="225181" cy="502517"/>
            </a:xfrm>
            <a:prstGeom prst="chevron">
              <a:avLst>
                <a:gd name="adj" fmla="val 6231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grpSp>
      <p:sp>
        <p:nvSpPr>
          <p:cNvPr id="103" name="Ορθογώνιο 102">
            <a:extLst>
              <a:ext uri="{FF2B5EF4-FFF2-40B4-BE49-F238E27FC236}">
                <a16:creationId xmlns:a16="http://schemas.microsoft.com/office/drawing/2014/main" id="{E090A7DB-5C30-442A-A98E-7ED85B1D70C8}"/>
              </a:ext>
            </a:extLst>
          </p:cNvPr>
          <p:cNvSpPr/>
          <p:nvPr/>
        </p:nvSpPr>
        <p:spPr>
          <a:xfrm>
            <a:off x="5223163" y="238129"/>
            <a:ext cx="6096000" cy="1754326"/>
          </a:xfrm>
          <a:prstGeom prst="rect">
            <a:avLst/>
          </a:prstGeom>
        </p:spPr>
        <p:txBody>
          <a:bodyPr>
            <a:spAutoFit/>
          </a:bodyPr>
          <a:lstStyle/>
          <a:p>
            <a:pPr lvl="0" algn="just" defTabSz="914400">
              <a:spcBef>
                <a:spcPct val="0"/>
              </a:spcBef>
              <a:defRPr/>
            </a:pPr>
            <a:r>
              <a:rPr lang="el-GR" dirty="0"/>
              <a:t>H ηλεκτρονική διακυβέρνηση αφορά τη χρήση </a:t>
            </a:r>
            <a:r>
              <a:rPr lang="el-GR" b="1" dirty="0"/>
              <a:t>τεχνολογιών πληροφορικής</a:t>
            </a:r>
            <a:r>
              <a:rPr lang="en-US" b="1" dirty="0"/>
              <a:t> </a:t>
            </a:r>
            <a:r>
              <a:rPr lang="el-GR" b="1" dirty="0"/>
              <a:t>και επικοινωνιών (ΤΠΕ) από φορείς του Δημοσίου</a:t>
            </a:r>
            <a:r>
              <a:rPr lang="el-GR" dirty="0"/>
              <a:t>, οι οποίες έχουν τη δυνατότητα να μεταμορφώσουν τις</a:t>
            </a:r>
            <a:r>
              <a:rPr lang="en-US" dirty="0"/>
              <a:t> </a:t>
            </a:r>
            <a:r>
              <a:rPr lang="el-GR" dirty="0"/>
              <a:t>σχέσεις των φορέων αυτών με τους πολίτες, τις επιχειρήσεις και άλλους τομείς του κράτους με σκοπό…</a:t>
            </a:r>
          </a:p>
        </p:txBody>
      </p:sp>
    </p:spTree>
    <p:extLst>
      <p:ext uri="{BB962C8B-B14F-4D97-AF65-F5344CB8AC3E}">
        <p14:creationId xmlns:p14="http://schemas.microsoft.com/office/powerpoint/2010/main" val="1701708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Ορθογώνιο: Στρογγύλεμα διαγώνιων γωνιών 62">
            <a:extLst>
              <a:ext uri="{FF2B5EF4-FFF2-40B4-BE49-F238E27FC236}">
                <a16:creationId xmlns:a16="http://schemas.microsoft.com/office/drawing/2014/main" id="{5E2E3A4E-73DC-4829-8717-B5658C5D626D}"/>
              </a:ext>
            </a:extLst>
          </p:cNvPr>
          <p:cNvSpPr/>
          <p:nvPr/>
        </p:nvSpPr>
        <p:spPr>
          <a:xfrm flipH="1">
            <a:off x="7342909" y="3491345"/>
            <a:ext cx="4738253" cy="3214253"/>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Τίτλος 1">
            <a:extLst>
              <a:ext uri="{FF2B5EF4-FFF2-40B4-BE49-F238E27FC236}">
                <a16:creationId xmlns:a16="http://schemas.microsoft.com/office/drawing/2014/main" id="{55F74E86-2E95-4633-91E2-2F33B0DE12AD}"/>
              </a:ext>
            </a:extLst>
          </p:cNvPr>
          <p:cNvSpPr>
            <a:spLocks noGrp="1"/>
          </p:cNvSpPr>
          <p:nvPr>
            <p:ph type="ctrTitle"/>
          </p:nvPr>
        </p:nvSpPr>
        <p:spPr>
          <a:xfrm>
            <a:off x="1019566" y="193962"/>
            <a:ext cx="1889890" cy="654089"/>
          </a:xfrm>
        </p:spPr>
        <p:txBody>
          <a:bodyPr vert="horz" lIns="91440" tIns="45720" rIns="91440" bIns="45720" rtlCol="0" anchor="b">
            <a:noAutofit/>
          </a:bodyPr>
          <a:lstStyle/>
          <a:p>
            <a:r>
              <a:rPr lang="el-GR" sz="3200" dirty="0"/>
              <a:t>Οφέλη</a:t>
            </a:r>
          </a:p>
        </p:txBody>
      </p:sp>
      <p:pic>
        <p:nvPicPr>
          <p:cNvPr id="6" name="Εικόνα 5">
            <a:extLst>
              <a:ext uri="{FF2B5EF4-FFF2-40B4-BE49-F238E27FC236}">
                <a16:creationId xmlns:a16="http://schemas.microsoft.com/office/drawing/2014/main" id="{D2042BC6-26C1-4FAA-B575-12453F1F3D81}"/>
              </a:ext>
            </a:extLst>
          </p:cNvPr>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00769" y="106694"/>
            <a:ext cx="963013" cy="876978"/>
          </a:xfrm>
          <a:prstGeom prst="rect">
            <a:avLst/>
          </a:prstGeom>
        </p:spPr>
      </p:pic>
      <p:grpSp>
        <p:nvGrpSpPr>
          <p:cNvPr id="54" name="Ομάδα 53">
            <a:extLst>
              <a:ext uri="{FF2B5EF4-FFF2-40B4-BE49-F238E27FC236}">
                <a16:creationId xmlns:a16="http://schemas.microsoft.com/office/drawing/2014/main" id="{1AEEF76B-F273-451E-97CA-EAAD0747C6AE}"/>
              </a:ext>
            </a:extLst>
          </p:cNvPr>
          <p:cNvGrpSpPr/>
          <p:nvPr/>
        </p:nvGrpSpPr>
        <p:grpSpPr>
          <a:xfrm>
            <a:off x="7329054" y="277090"/>
            <a:ext cx="4710545" cy="3034146"/>
            <a:chOff x="7329054" y="277090"/>
            <a:chExt cx="4710545" cy="3034146"/>
          </a:xfrm>
        </p:grpSpPr>
        <p:sp>
          <p:nvSpPr>
            <p:cNvPr id="2" name="Ορθογώνιο: Στρογγύλεμα διαγώνιων γωνιών 1">
              <a:extLst>
                <a:ext uri="{FF2B5EF4-FFF2-40B4-BE49-F238E27FC236}">
                  <a16:creationId xmlns:a16="http://schemas.microsoft.com/office/drawing/2014/main" id="{0900A628-E6B4-414C-834C-864F69C81BED}"/>
                </a:ext>
              </a:extLst>
            </p:cNvPr>
            <p:cNvSpPr/>
            <p:nvPr/>
          </p:nvSpPr>
          <p:spPr>
            <a:xfrm>
              <a:off x="7329054" y="277090"/>
              <a:ext cx="4710545" cy="3034146"/>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8" name="Ομάδα 7">
              <a:extLst>
                <a:ext uri="{FF2B5EF4-FFF2-40B4-BE49-F238E27FC236}">
                  <a16:creationId xmlns:a16="http://schemas.microsoft.com/office/drawing/2014/main" id="{A0BC883E-371E-4823-B802-20C066E0EEBD}"/>
                </a:ext>
              </a:extLst>
            </p:cNvPr>
            <p:cNvGrpSpPr/>
            <p:nvPr/>
          </p:nvGrpSpPr>
          <p:grpSpPr>
            <a:xfrm>
              <a:off x="7550730" y="354538"/>
              <a:ext cx="4392895" cy="2342714"/>
              <a:chOff x="8841217" y="642748"/>
              <a:chExt cx="2826138" cy="2342714"/>
            </a:xfrm>
          </p:grpSpPr>
          <p:sp>
            <p:nvSpPr>
              <p:cNvPr id="10" name="Ελεύθερη σχεδίαση: Σχήμα 9">
                <a:extLst>
                  <a:ext uri="{FF2B5EF4-FFF2-40B4-BE49-F238E27FC236}">
                    <a16:creationId xmlns:a16="http://schemas.microsoft.com/office/drawing/2014/main" id="{165290C2-ADCE-48BA-9ADC-CF36644B2EC6}"/>
                  </a:ext>
                </a:extLst>
              </p:cNvPr>
              <p:cNvSpPr/>
              <p:nvPr/>
            </p:nvSpPr>
            <p:spPr>
              <a:xfrm>
                <a:off x="8841217" y="642748"/>
                <a:ext cx="2808311" cy="576064"/>
              </a:xfrm>
              <a:custGeom>
                <a:avLst/>
                <a:gdLst>
                  <a:gd name="connsiteX0" fmla="*/ 0 w 1635746"/>
                  <a:gd name="connsiteY0" fmla="*/ 40020 h 400203"/>
                  <a:gd name="connsiteX1" fmla="*/ 40020 w 1635746"/>
                  <a:gd name="connsiteY1" fmla="*/ 0 h 400203"/>
                  <a:gd name="connsiteX2" fmla="*/ 1595726 w 1635746"/>
                  <a:gd name="connsiteY2" fmla="*/ 0 h 400203"/>
                  <a:gd name="connsiteX3" fmla="*/ 1635746 w 1635746"/>
                  <a:gd name="connsiteY3" fmla="*/ 40020 h 400203"/>
                  <a:gd name="connsiteX4" fmla="*/ 1635746 w 1635746"/>
                  <a:gd name="connsiteY4" fmla="*/ 360183 h 400203"/>
                  <a:gd name="connsiteX5" fmla="*/ 1595726 w 1635746"/>
                  <a:gd name="connsiteY5" fmla="*/ 400203 h 400203"/>
                  <a:gd name="connsiteX6" fmla="*/ 40020 w 1635746"/>
                  <a:gd name="connsiteY6" fmla="*/ 400203 h 400203"/>
                  <a:gd name="connsiteX7" fmla="*/ 0 w 1635746"/>
                  <a:gd name="connsiteY7" fmla="*/ 360183 h 400203"/>
                  <a:gd name="connsiteX8" fmla="*/ 0 w 1635746"/>
                  <a:gd name="connsiteY8" fmla="*/ 40020 h 400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5746" h="400203">
                    <a:moveTo>
                      <a:pt x="0" y="40020"/>
                    </a:moveTo>
                    <a:cubicBezTo>
                      <a:pt x="0" y="17918"/>
                      <a:pt x="17918" y="0"/>
                      <a:pt x="40020" y="0"/>
                    </a:cubicBezTo>
                    <a:lnTo>
                      <a:pt x="1595726" y="0"/>
                    </a:lnTo>
                    <a:cubicBezTo>
                      <a:pt x="1617828" y="0"/>
                      <a:pt x="1635746" y="17918"/>
                      <a:pt x="1635746" y="40020"/>
                    </a:cubicBezTo>
                    <a:lnTo>
                      <a:pt x="1635746" y="360183"/>
                    </a:lnTo>
                    <a:cubicBezTo>
                      <a:pt x="1635746" y="382285"/>
                      <a:pt x="1617828" y="400203"/>
                      <a:pt x="1595726" y="400203"/>
                    </a:cubicBezTo>
                    <a:lnTo>
                      <a:pt x="40020" y="400203"/>
                    </a:lnTo>
                    <a:cubicBezTo>
                      <a:pt x="17918" y="400203"/>
                      <a:pt x="0" y="382285"/>
                      <a:pt x="0" y="360183"/>
                    </a:cubicBezTo>
                    <a:lnTo>
                      <a:pt x="0" y="40020"/>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1882" tIns="21882" rIns="21882" bIns="21882"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l-GR" sz="1600" b="1" kern="1200" dirty="0"/>
                  <a:t>Εξάλειψη </a:t>
                </a:r>
                <a:r>
                  <a:rPr lang="el-GR" sz="1600" b="1" dirty="0"/>
                  <a:t>της </a:t>
                </a:r>
                <a:r>
                  <a:rPr lang="el-GR" sz="1600" b="1" kern="1200" dirty="0"/>
                  <a:t>άσκοπης ταλαιπωρίας</a:t>
                </a:r>
                <a:endParaRPr lang="en-US" sz="1600" b="1" kern="1200" dirty="0"/>
              </a:p>
            </p:txBody>
          </p:sp>
          <p:sp>
            <p:nvSpPr>
              <p:cNvPr id="12" name="Ελεύθερη σχεδίαση: Σχήμα 11">
                <a:extLst>
                  <a:ext uri="{FF2B5EF4-FFF2-40B4-BE49-F238E27FC236}">
                    <a16:creationId xmlns:a16="http://schemas.microsoft.com/office/drawing/2014/main" id="{8D25D065-81BE-469E-943F-705996EB689D}"/>
                  </a:ext>
                </a:extLst>
              </p:cNvPr>
              <p:cNvSpPr/>
              <p:nvPr/>
            </p:nvSpPr>
            <p:spPr>
              <a:xfrm>
                <a:off x="8841218" y="1249256"/>
                <a:ext cx="2808312" cy="470105"/>
              </a:xfrm>
              <a:custGeom>
                <a:avLst/>
                <a:gdLst>
                  <a:gd name="connsiteX0" fmla="*/ 0 w 1764375"/>
                  <a:gd name="connsiteY0" fmla="*/ 34982 h 349815"/>
                  <a:gd name="connsiteX1" fmla="*/ 34982 w 1764375"/>
                  <a:gd name="connsiteY1" fmla="*/ 0 h 349815"/>
                  <a:gd name="connsiteX2" fmla="*/ 1729394 w 1764375"/>
                  <a:gd name="connsiteY2" fmla="*/ 0 h 349815"/>
                  <a:gd name="connsiteX3" fmla="*/ 1764376 w 1764375"/>
                  <a:gd name="connsiteY3" fmla="*/ 34982 h 349815"/>
                  <a:gd name="connsiteX4" fmla="*/ 1764375 w 1764375"/>
                  <a:gd name="connsiteY4" fmla="*/ 314834 h 349815"/>
                  <a:gd name="connsiteX5" fmla="*/ 1729393 w 1764375"/>
                  <a:gd name="connsiteY5" fmla="*/ 349816 h 349815"/>
                  <a:gd name="connsiteX6" fmla="*/ 34982 w 1764375"/>
                  <a:gd name="connsiteY6" fmla="*/ 349815 h 349815"/>
                  <a:gd name="connsiteX7" fmla="*/ 0 w 1764375"/>
                  <a:gd name="connsiteY7" fmla="*/ 314833 h 349815"/>
                  <a:gd name="connsiteX8" fmla="*/ 0 w 1764375"/>
                  <a:gd name="connsiteY8" fmla="*/ 34982 h 349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375" h="349815">
                    <a:moveTo>
                      <a:pt x="0" y="34982"/>
                    </a:moveTo>
                    <a:cubicBezTo>
                      <a:pt x="0" y="15662"/>
                      <a:pt x="15662" y="0"/>
                      <a:pt x="34982" y="0"/>
                    </a:cubicBezTo>
                    <a:lnTo>
                      <a:pt x="1729394" y="0"/>
                    </a:lnTo>
                    <a:cubicBezTo>
                      <a:pt x="1748714" y="0"/>
                      <a:pt x="1764376" y="15662"/>
                      <a:pt x="1764376" y="34982"/>
                    </a:cubicBezTo>
                    <a:cubicBezTo>
                      <a:pt x="1764376" y="128266"/>
                      <a:pt x="1764375" y="221550"/>
                      <a:pt x="1764375" y="314834"/>
                    </a:cubicBezTo>
                    <a:cubicBezTo>
                      <a:pt x="1764375" y="334154"/>
                      <a:pt x="1748713" y="349816"/>
                      <a:pt x="1729393" y="349816"/>
                    </a:cubicBezTo>
                    <a:lnTo>
                      <a:pt x="34982" y="349815"/>
                    </a:lnTo>
                    <a:cubicBezTo>
                      <a:pt x="15662" y="349815"/>
                      <a:pt x="0" y="334153"/>
                      <a:pt x="0" y="314833"/>
                    </a:cubicBezTo>
                    <a:lnTo>
                      <a:pt x="0" y="34982"/>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0406" tIns="20406" rIns="20406" bIns="20406"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l-GR" sz="1600" b="1" kern="1200" dirty="0"/>
                  <a:t>Εξοικονόμηση χρόνου και χρήματος</a:t>
                </a:r>
                <a:endParaRPr lang="en-US" sz="1600" b="1" kern="1200" dirty="0"/>
              </a:p>
            </p:txBody>
          </p:sp>
          <p:sp>
            <p:nvSpPr>
              <p:cNvPr id="14" name="Ελεύθερη σχεδίαση: Σχήμα 13">
                <a:extLst>
                  <a:ext uri="{FF2B5EF4-FFF2-40B4-BE49-F238E27FC236}">
                    <a16:creationId xmlns:a16="http://schemas.microsoft.com/office/drawing/2014/main" id="{B5298DAF-A67C-4E55-A2AF-FE717584E77E}"/>
                  </a:ext>
                </a:extLst>
              </p:cNvPr>
              <p:cNvSpPr/>
              <p:nvPr/>
            </p:nvSpPr>
            <p:spPr>
              <a:xfrm>
                <a:off x="8859043" y="1756048"/>
                <a:ext cx="2808312" cy="761177"/>
              </a:xfrm>
              <a:custGeom>
                <a:avLst/>
                <a:gdLst>
                  <a:gd name="connsiteX0" fmla="*/ 0 w 1998092"/>
                  <a:gd name="connsiteY0" fmla="*/ 81615 h 816150"/>
                  <a:gd name="connsiteX1" fmla="*/ 81615 w 1998092"/>
                  <a:gd name="connsiteY1" fmla="*/ 0 h 816150"/>
                  <a:gd name="connsiteX2" fmla="*/ 1916477 w 1998092"/>
                  <a:gd name="connsiteY2" fmla="*/ 0 h 816150"/>
                  <a:gd name="connsiteX3" fmla="*/ 1998092 w 1998092"/>
                  <a:gd name="connsiteY3" fmla="*/ 81615 h 816150"/>
                  <a:gd name="connsiteX4" fmla="*/ 1998092 w 1998092"/>
                  <a:gd name="connsiteY4" fmla="*/ 734535 h 816150"/>
                  <a:gd name="connsiteX5" fmla="*/ 1916477 w 1998092"/>
                  <a:gd name="connsiteY5" fmla="*/ 816150 h 816150"/>
                  <a:gd name="connsiteX6" fmla="*/ 81615 w 1998092"/>
                  <a:gd name="connsiteY6" fmla="*/ 816150 h 816150"/>
                  <a:gd name="connsiteX7" fmla="*/ 0 w 1998092"/>
                  <a:gd name="connsiteY7" fmla="*/ 734535 h 816150"/>
                  <a:gd name="connsiteX8" fmla="*/ 0 w 1998092"/>
                  <a:gd name="connsiteY8" fmla="*/ 81615 h 8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8092" h="816150">
                    <a:moveTo>
                      <a:pt x="0" y="81615"/>
                    </a:moveTo>
                    <a:cubicBezTo>
                      <a:pt x="0" y="36540"/>
                      <a:pt x="36540" y="0"/>
                      <a:pt x="81615" y="0"/>
                    </a:cubicBezTo>
                    <a:lnTo>
                      <a:pt x="1916477" y="0"/>
                    </a:lnTo>
                    <a:cubicBezTo>
                      <a:pt x="1961552" y="0"/>
                      <a:pt x="1998092" y="36540"/>
                      <a:pt x="1998092" y="81615"/>
                    </a:cubicBezTo>
                    <a:lnTo>
                      <a:pt x="1998092" y="734535"/>
                    </a:lnTo>
                    <a:cubicBezTo>
                      <a:pt x="1998092" y="779610"/>
                      <a:pt x="1961552" y="816150"/>
                      <a:pt x="1916477" y="816150"/>
                    </a:cubicBezTo>
                    <a:lnTo>
                      <a:pt x="81615" y="816150"/>
                    </a:lnTo>
                    <a:cubicBezTo>
                      <a:pt x="36540" y="816150"/>
                      <a:pt x="0" y="779610"/>
                      <a:pt x="0" y="734535"/>
                    </a:cubicBezTo>
                    <a:lnTo>
                      <a:pt x="0" y="81615"/>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34064" tIns="34064" rIns="34064" bIns="34064"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l-GR" sz="1600" b="1" kern="1200" dirty="0"/>
                  <a:t>Κατάργηση μετακινήσεων από και προς φυσικά σημεία εξυπηρέτησης</a:t>
                </a:r>
              </a:p>
            </p:txBody>
          </p:sp>
          <p:sp>
            <p:nvSpPr>
              <p:cNvPr id="16" name="Ελεύθερη σχεδίαση: Σχήμα 15">
                <a:extLst>
                  <a:ext uri="{FF2B5EF4-FFF2-40B4-BE49-F238E27FC236}">
                    <a16:creationId xmlns:a16="http://schemas.microsoft.com/office/drawing/2014/main" id="{AC79732F-9AAD-4217-B302-142D5CCBAB64}"/>
                  </a:ext>
                </a:extLst>
              </p:cNvPr>
              <p:cNvSpPr/>
              <p:nvPr/>
            </p:nvSpPr>
            <p:spPr>
              <a:xfrm>
                <a:off x="8850130" y="2537017"/>
                <a:ext cx="2808312" cy="448445"/>
              </a:xfrm>
              <a:custGeom>
                <a:avLst/>
                <a:gdLst>
                  <a:gd name="connsiteX0" fmla="*/ 0 w 1735924"/>
                  <a:gd name="connsiteY0" fmla="*/ 48083 h 480832"/>
                  <a:gd name="connsiteX1" fmla="*/ 48083 w 1735924"/>
                  <a:gd name="connsiteY1" fmla="*/ 0 h 480832"/>
                  <a:gd name="connsiteX2" fmla="*/ 1687841 w 1735924"/>
                  <a:gd name="connsiteY2" fmla="*/ 0 h 480832"/>
                  <a:gd name="connsiteX3" fmla="*/ 1735924 w 1735924"/>
                  <a:gd name="connsiteY3" fmla="*/ 48083 h 480832"/>
                  <a:gd name="connsiteX4" fmla="*/ 1735924 w 1735924"/>
                  <a:gd name="connsiteY4" fmla="*/ 432749 h 480832"/>
                  <a:gd name="connsiteX5" fmla="*/ 1687841 w 1735924"/>
                  <a:gd name="connsiteY5" fmla="*/ 480832 h 480832"/>
                  <a:gd name="connsiteX6" fmla="*/ 48083 w 1735924"/>
                  <a:gd name="connsiteY6" fmla="*/ 480832 h 480832"/>
                  <a:gd name="connsiteX7" fmla="*/ 0 w 1735924"/>
                  <a:gd name="connsiteY7" fmla="*/ 432749 h 480832"/>
                  <a:gd name="connsiteX8" fmla="*/ 0 w 1735924"/>
                  <a:gd name="connsiteY8" fmla="*/ 48083 h 48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5924" h="480832">
                    <a:moveTo>
                      <a:pt x="0" y="48083"/>
                    </a:moveTo>
                    <a:cubicBezTo>
                      <a:pt x="0" y="21527"/>
                      <a:pt x="21527" y="0"/>
                      <a:pt x="48083" y="0"/>
                    </a:cubicBezTo>
                    <a:lnTo>
                      <a:pt x="1687841" y="0"/>
                    </a:lnTo>
                    <a:cubicBezTo>
                      <a:pt x="1714397" y="0"/>
                      <a:pt x="1735924" y="21527"/>
                      <a:pt x="1735924" y="48083"/>
                    </a:cubicBezTo>
                    <a:lnTo>
                      <a:pt x="1735924" y="432749"/>
                    </a:lnTo>
                    <a:cubicBezTo>
                      <a:pt x="1735924" y="459305"/>
                      <a:pt x="1714397" y="480832"/>
                      <a:pt x="1687841" y="480832"/>
                    </a:cubicBezTo>
                    <a:lnTo>
                      <a:pt x="48083" y="480832"/>
                    </a:lnTo>
                    <a:cubicBezTo>
                      <a:pt x="21527" y="480832"/>
                      <a:pt x="0" y="459305"/>
                      <a:pt x="0" y="432749"/>
                    </a:cubicBezTo>
                    <a:lnTo>
                      <a:pt x="0" y="48083"/>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4243" tIns="24243" rIns="24243" bIns="24243"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l-GR" sz="1600" b="1" kern="1200" dirty="0"/>
                  <a:t>Αποφυγή συνωστισμού</a:t>
                </a:r>
              </a:p>
            </p:txBody>
          </p:sp>
        </p:grpSp>
      </p:grpSp>
      <p:grpSp>
        <p:nvGrpSpPr>
          <p:cNvPr id="17" name="Ομάδα 16">
            <a:extLst>
              <a:ext uri="{FF2B5EF4-FFF2-40B4-BE49-F238E27FC236}">
                <a16:creationId xmlns:a16="http://schemas.microsoft.com/office/drawing/2014/main" id="{64E889D1-26CE-4922-8100-B844AEC506A2}"/>
              </a:ext>
            </a:extLst>
          </p:cNvPr>
          <p:cNvGrpSpPr/>
          <p:nvPr/>
        </p:nvGrpSpPr>
        <p:grpSpPr>
          <a:xfrm>
            <a:off x="7578436" y="3880551"/>
            <a:ext cx="4350328" cy="2575667"/>
            <a:chOff x="8832304" y="3645024"/>
            <a:chExt cx="2808312" cy="2736304"/>
          </a:xfrm>
        </p:grpSpPr>
        <p:sp>
          <p:nvSpPr>
            <p:cNvPr id="20" name="Ελεύθερη σχεδίαση: Σχήμα 19">
              <a:extLst>
                <a:ext uri="{FF2B5EF4-FFF2-40B4-BE49-F238E27FC236}">
                  <a16:creationId xmlns:a16="http://schemas.microsoft.com/office/drawing/2014/main" id="{947D0C58-D15E-46FD-8B1E-412D1476CC14}"/>
                </a:ext>
              </a:extLst>
            </p:cNvPr>
            <p:cNvSpPr/>
            <p:nvPr/>
          </p:nvSpPr>
          <p:spPr>
            <a:xfrm>
              <a:off x="8832304" y="3645024"/>
              <a:ext cx="2807300" cy="621484"/>
            </a:xfrm>
            <a:custGeom>
              <a:avLst/>
              <a:gdLst>
                <a:gd name="connsiteX0" fmla="*/ 0 w 1961924"/>
                <a:gd name="connsiteY0" fmla="*/ 54449 h 544489"/>
                <a:gd name="connsiteX1" fmla="*/ 54449 w 1961924"/>
                <a:gd name="connsiteY1" fmla="*/ 0 h 544489"/>
                <a:gd name="connsiteX2" fmla="*/ 1907475 w 1961924"/>
                <a:gd name="connsiteY2" fmla="*/ 0 h 544489"/>
                <a:gd name="connsiteX3" fmla="*/ 1961924 w 1961924"/>
                <a:gd name="connsiteY3" fmla="*/ 54449 h 544489"/>
                <a:gd name="connsiteX4" fmla="*/ 1961924 w 1961924"/>
                <a:gd name="connsiteY4" fmla="*/ 490040 h 544489"/>
                <a:gd name="connsiteX5" fmla="*/ 1907475 w 1961924"/>
                <a:gd name="connsiteY5" fmla="*/ 544489 h 544489"/>
                <a:gd name="connsiteX6" fmla="*/ 54449 w 1961924"/>
                <a:gd name="connsiteY6" fmla="*/ 544489 h 544489"/>
                <a:gd name="connsiteX7" fmla="*/ 0 w 1961924"/>
                <a:gd name="connsiteY7" fmla="*/ 490040 h 544489"/>
                <a:gd name="connsiteX8" fmla="*/ 0 w 1961924"/>
                <a:gd name="connsiteY8" fmla="*/ 54449 h 54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924" h="544489">
                  <a:moveTo>
                    <a:pt x="0" y="54449"/>
                  </a:moveTo>
                  <a:cubicBezTo>
                    <a:pt x="0" y="24378"/>
                    <a:pt x="24378" y="0"/>
                    <a:pt x="54449" y="0"/>
                  </a:cubicBezTo>
                  <a:lnTo>
                    <a:pt x="1907475" y="0"/>
                  </a:lnTo>
                  <a:cubicBezTo>
                    <a:pt x="1937546" y="0"/>
                    <a:pt x="1961924" y="24378"/>
                    <a:pt x="1961924" y="54449"/>
                  </a:cubicBezTo>
                  <a:lnTo>
                    <a:pt x="1961924" y="490040"/>
                  </a:lnTo>
                  <a:cubicBezTo>
                    <a:pt x="1961924" y="520111"/>
                    <a:pt x="1937546" y="544489"/>
                    <a:pt x="1907475" y="544489"/>
                  </a:cubicBezTo>
                  <a:lnTo>
                    <a:pt x="54449" y="544489"/>
                  </a:lnTo>
                  <a:cubicBezTo>
                    <a:pt x="24378" y="544489"/>
                    <a:pt x="0" y="520111"/>
                    <a:pt x="0" y="490040"/>
                  </a:cubicBezTo>
                  <a:lnTo>
                    <a:pt x="0" y="54449"/>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4243" tIns="24243" rIns="24243" bIns="24243" numCol="1" spcCol="1270" anchor="ctr" anchorCtr="0">
              <a:noAutofit/>
            </a:bodyPr>
            <a:lstStyle/>
            <a:p>
              <a:pPr algn="ctr" defTabSz="711200">
                <a:lnSpc>
                  <a:spcPct val="90000"/>
                </a:lnSpc>
                <a:spcBef>
                  <a:spcPct val="0"/>
                </a:spcBef>
                <a:spcAft>
                  <a:spcPct val="35000"/>
                </a:spcAft>
              </a:pPr>
              <a:r>
                <a:rPr lang="el-GR" sz="1600" b="1" dirty="0">
                  <a:solidFill>
                    <a:schemeClr val="dk1"/>
                  </a:solidFill>
                </a:rPr>
                <a:t>Αποδοτικότερη αξιοποίηση του προσωπικού</a:t>
              </a:r>
            </a:p>
          </p:txBody>
        </p:sp>
        <p:sp>
          <p:nvSpPr>
            <p:cNvPr id="21" name="Ελεύθερη σχεδίαση: Σχήμα 20">
              <a:extLst>
                <a:ext uri="{FF2B5EF4-FFF2-40B4-BE49-F238E27FC236}">
                  <a16:creationId xmlns:a16="http://schemas.microsoft.com/office/drawing/2014/main" id="{1D7B7BCB-BB8C-46D4-B762-8103782B6688}"/>
                </a:ext>
              </a:extLst>
            </p:cNvPr>
            <p:cNvSpPr/>
            <p:nvPr/>
          </p:nvSpPr>
          <p:spPr>
            <a:xfrm>
              <a:off x="8832304" y="4293096"/>
              <a:ext cx="2807300" cy="632396"/>
            </a:xfrm>
            <a:custGeom>
              <a:avLst/>
              <a:gdLst>
                <a:gd name="connsiteX0" fmla="*/ 0 w 1356137"/>
                <a:gd name="connsiteY0" fmla="*/ 67807 h 678068"/>
                <a:gd name="connsiteX1" fmla="*/ 67807 w 1356137"/>
                <a:gd name="connsiteY1" fmla="*/ 0 h 678068"/>
                <a:gd name="connsiteX2" fmla="*/ 1288330 w 1356137"/>
                <a:gd name="connsiteY2" fmla="*/ 0 h 678068"/>
                <a:gd name="connsiteX3" fmla="*/ 1356137 w 1356137"/>
                <a:gd name="connsiteY3" fmla="*/ 67807 h 678068"/>
                <a:gd name="connsiteX4" fmla="*/ 1356137 w 1356137"/>
                <a:gd name="connsiteY4" fmla="*/ 610261 h 678068"/>
                <a:gd name="connsiteX5" fmla="*/ 1288330 w 1356137"/>
                <a:gd name="connsiteY5" fmla="*/ 678068 h 678068"/>
                <a:gd name="connsiteX6" fmla="*/ 67807 w 1356137"/>
                <a:gd name="connsiteY6" fmla="*/ 678068 h 678068"/>
                <a:gd name="connsiteX7" fmla="*/ 0 w 1356137"/>
                <a:gd name="connsiteY7" fmla="*/ 610261 h 678068"/>
                <a:gd name="connsiteX8" fmla="*/ 0 w 1356137"/>
                <a:gd name="connsiteY8" fmla="*/ 67807 h 67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137" h="678068">
                  <a:moveTo>
                    <a:pt x="0" y="67807"/>
                  </a:moveTo>
                  <a:cubicBezTo>
                    <a:pt x="0" y="30358"/>
                    <a:pt x="30358" y="0"/>
                    <a:pt x="67807" y="0"/>
                  </a:cubicBezTo>
                  <a:lnTo>
                    <a:pt x="1288330" y="0"/>
                  </a:lnTo>
                  <a:cubicBezTo>
                    <a:pt x="1325779" y="0"/>
                    <a:pt x="1356137" y="30358"/>
                    <a:pt x="1356137" y="67807"/>
                  </a:cubicBezTo>
                  <a:lnTo>
                    <a:pt x="1356137" y="610261"/>
                  </a:lnTo>
                  <a:cubicBezTo>
                    <a:pt x="1356137" y="647710"/>
                    <a:pt x="1325779" y="678068"/>
                    <a:pt x="1288330" y="678068"/>
                  </a:cubicBezTo>
                  <a:lnTo>
                    <a:pt x="67807" y="678068"/>
                  </a:lnTo>
                  <a:cubicBezTo>
                    <a:pt x="30358" y="678068"/>
                    <a:pt x="0" y="647710"/>
                    <a:pt x="0" y="610261"/>
                  </a:cubicBezTo>
                  <a:lnTo>
                    <a:pt x="0" y="67807"/>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4243" tIns="24243" rIns="24243" bIns="24243" numCol="1" spcCol="1270" anchor="ctr" anchorCtr="0">
              <a:noAutofit/>
            </a:bodyPr>
            <a:lstStyle/>
            <a:p>
              <a:pPr algn="ctr" defTabSz="711200">
                <a:lnSpc>
                  <a:spcPct val="90000"/>
                </a:lnSpc>
                <a:spcBef>
                  <a:spcPct val="0"/>
                </a:spcBef>
                <a:spcAft>
                  <a:spcPct val="35000"/>
                </a:spcAft>
              </a:pPr>
              <a:r>
                <a:rPr lang="el-GR" sz="1600" b="1" dirty="0">
                  <a:solidFill>
                    <a:schemeClr val="dk1"/>
                  </a:solidFill>
                </a:rPr>
                <a:t>Αύξηση της παραγωγικότητας</a:t>
              </a:r>
            </a:p>
          </p:txBody>
        </p:sp>
        <p:sp>
          <p:nvSpPr>
            <p:cNvPr id="23" name="Ελεύθερη σχεδίαση: Σχήμα 22">
              <a:extLst>
                <a:ext uri="{FF2B5EF4-FFF2-40B4-BE49-F238E27FC236}">
                  <a16:creationId xmlns:a16="http://schemas.microsoft.com/office/drawing/2014/main" id="{43CE3D07-B5DF-437F-8EF8-E2642ECAC2E7}"/>
                </a:ext>
              </a:extLst>
            </p:cNvPr>
            <p:cNvSpPr/>
            <p:nvPr/>
          </p:nvSpPr>
          <p:spPr>
            <a:xfrm>
              <a:off x="8832304" y="5013176"/>
              <a:ext cx="2808312" cy="648072"/>
            </a:xfrm>
            <a:custGeom>
              <a:avLst/>
              <a:gdLst>
                <a:gd name="connsiteX0" fmla="*/ 0 w 1981846"/>
                <a:gd name="connsiteY0" fmla="*/ 80352 h 803518"/>
                <a:gd name="connsiteX1" fmla="*/ 80352 w 1981846"/>
                <a:gd name="connsiteY1" fmla="*/ 0 h 803518"/>
                <a:gd name="connsiteX2" fmla="*/ 1901494 w 1981846"/>
                <a:gd name="connsiteY2" fmla="*/ 0 h 803518"/>
                <a:gd name="connsiteX3" fmla="*/ 1981846 w 1981846"/>
                <a:gd name="connsiteY3" fmla="*/ 80352 h 803518"/>
                <a:gd name="connsiteX4" fmla="*/ 1981846 w 1981846"/>
                <a:gd name="connsiteY4" fmla="*/ 723166 h 803518"/>
                <a:gd name="connsiteX5" fmla="*/ 1901494 w 1981846"/>
                <a:gd name="connsiteY5" fmla="*/ 803518 h 803518"/>
                <a:gd name="connsiteX6" fmla="*/ 80352 w 1981846"/>
                <a:gd name="connsiteY6" fmla="*/ 803518 h 803518"/>
                <a:gd name="connsiteX7" fmla="*/ 0 w 1981846"/>
                <a:gd name="connsiteY7" fmla="*/ 723166 h 803518"/>
                <a:gd name="connsiteX8" fmla="*/ 0 w 1981846"/>
                <a:gd name="connsiteY8" fmla="*/ 80352 h 80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846" h="803518">
                  <a:moveTo>
                    <a:pt x="0" y="80352"/>
                  </a:moveTo>
                  <a:cubicBezTo>
                    <a:pt x="0" y="35975"/>
                    <a:pt x="35975" y="0"/>
                    <a:pt x="80352" y="0"/>
                  </a:cubicBezTo>
                  <a:lnTo>
                    <a:pt x="1901494" y="0"/>
                  </a:lnTo>
                  <a:cubicBezTo>
                    <a:pt x="1945871" y="0"/>
                    <a:pt x="1981846" y="35975"/>
                    <a:pt x="1981846" y="80352"/>
                  </a:cubicBezTo>
                  <a:lnTo>
                    <a:pt x="1981846" y="723166"/>
                  </a:lnTo>
                  <a:cubicBezTo>
                    <a:pt x="1981846" y="767543"/>
                    <a:pt x="1945871" y="803518"/>
                    <a:pt x="1901494" y="803518"/>
                  </a:cubicBezTo>
                  <a:lnTo>
                    <a:pt x="80352" y="803518"/>
                  </a:lnTo>
                  <a:cubicBezTo>
                    <a:pt x="35975" y="803518"/>
                    <a:pt x="0" y="767543"/>
                    <a:pt x="0" y="723166"/>
                  </a:cubicBezTo>
                  <a:lnTo>
                    <a:pt x="0" y="80352"/>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4243" tIns="24243" rIns="24243" bIns="24243" numCol="1" spcCol="1270" anchor="ctr" anchorCtr="0">
              <a:noAutofit/>
            </a:bodyPr>
            <a:lstStyle/>
            <a:p>
              <a:pPr algn="ctr" defTabSz="711200">
                <a:lnSpc>
                  <a:spcPct val="90000"/>
                </a:lnSpc>
                <a:spcBef>
                  <a:spcPct val="0"/>
                </a:spcBef>
                <a:spcAft>
                  <a:spcPct val="35000"/>
                </a:spcAft>
              </a:pPr>
              <a:r>
                <a:rPr lang="el-GR" sz="1600" b="1" dirty="0">
                  <a:solidFill>
                    <a:schemeClr val="dk1"/>
                  </a:solidFill>
                </a:rPr>
                <a:t>Ασφαλέστερες συναλλαγές με τους πολίτες</a:t>
              </a:r>
            </a:p>
          </p:txBody>
        </p:sp>
        <p:sp>
          <p:nvSpPr>
            <p:cNvPr id="25" name="Ελεύθερη σχεδίαση: Σχήμα 24">
              <a:extLst>
                <a:ext uri="{FF2B5EF4-FFF2-40B4-BE49-F238E27FC236}">
                  <a16:creationId xmlns:a16="http://schemas.microsoft.com/office/drawing/2014/main" id="{B0D6585B-6561-492A-B0DB-3C09472B46E9}"/>
                </a:ext>
              </a:extLst>
            </p:cNvPr>
            <p:cNvSpPr/>
            <p:nvPr/>
          </p:nvSpPr>
          <p:spPr>
            <a:xfrm>
              <a:off x="8833316" y="5748932"/>
              <a:ext cx="2807300" cy="632396"/>
            </a:xfrm>
            <a:custGeom>
              <a:avLst/>
              <a:gdLst>
                <a:gd name="connsiteX0" fmla="*/ 0 w 1524176"/>
                <a:gd name="connsiteY0" fmla="*/ 67807 h 678068"/>
                <a:gd name="connsiteX1" fmla="*/ 67807 w 1524176"/>
                <a:gd name="connsiteY1" fmla="*/ 0 h 678068"/>
                <a:gd name="connsiteX2" fmla="*/ 1456369 w 1524176"/>
                <a:gd name="connsiteY2" fmla="*/ 0 h 678068"/>
                <a:gd name="connsiteX3" fmla="*/ 1524176 w 1524176"/>
                <a:gd name="connsiteY3" fmla="*/ 67807 h 678068"/>
                <a:gd name="connsiteX4" fmla="*/ 1524176 w 1524176"/>
                <a:gd name="connsiteY4" fmla="*/ 610261 h 678068"/>
                <a:gd name="connsiteX5" fmla="*/ 1456369 w 1524176"/>
                <a:gd name="connsiteY5" fmla="*/ 678068 h 678068"/>
                <a:gd name="connsiteX6" fmla="*/ 67807 w 1524176"/>
                <a:gd name="connsiteY6" fmla="*/ 678068 h 678068"/>
                <a:gd name="connsiteX7" fmla="*/ 0 w 1524176"/>
                <a:gd name="connsiteY7" fmla="*/ 610261 h 678068"/>
                <a:gd name="connsiteX8" fmla="*/ 0 w 1524176"/>
                <a:gd name="connsiteY8" fmla="*/ 67807 h 678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176" h="678068">
                  <a:moveTo>
                    <a:pt x="0" y="67807"/>
                  </a:moveTo>
                  <a:cubicBezTo>
                    <a:pt x="0" y="30358"/>
                    <a:pt x="30358" y="0"/>
                    <a:pt x="67807" y="0"/>
                  </a:cubicBezTo>
                  <a:lnTo>
                    <a:pt x="1456369" y="0"/>
                  </a:lnTo>
                  <a:cubicBezTo>
                    <a:pt x="1493818" y="0"/>
                    <a:pt x="1524176" y="30358"/>
                    <a:pt x="1524176" y="67807"/>
                  </a:cubicBezTo>
                  <a:lnTo>
                    <a:pt x="1524176" y="610261"/>
                  </a:lnTo>
                  <a:cubicBezTo>
                    <a:pt x="1524176" y="647710"/>
                    <a:pt x="1493818" y="678068"/>
                    <a:pt x="1456369" y="678068"/>
                  </a:cubicBezTo>
                  <a:lnTo>
                    <a:pt x="67807" y="678068"/>
                  </a:lnTo>
                  <a:cubicBezTo>
                    <a:pt x="30358" y="678068"/>
                    <a:pt x="0" y="647710"/>
                    <a:pt x="0" y="610261"/>
                  </a:cubicBezTo>
                  <a:lnTo>
                    <a:pt x="0" y="67807"/>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4243" tIns="24243" rIns="24243" bIns="24243" numCol="1" spcCol="1270" anchor="ctr" anchorCtr="0">
              <a:noAutofit/>
            </a:bodyPr>
            <a:lstStyle/>
            <a:p>
              <a:pPr algn="ctr" defTabSz="711200">
                <a:lnSpc>
                  <a:spcPct val="90000"/>
                </a:lnSpc>
                <a:spcBef>
                  <a:spcPct val="0"/>
                </a:spcBef>
                <a:spcAft>
                  <a:spcPct val="35000"/>
                </a:spcAft>
              </a:pPr>
              <a:r>
                <a:rPr lang="el-GR" sz="1600" b="1" dirty="0">
                  <a:solidFill>
                    <a:schemeClr val="dk1"/>
                  </a:solidFill>
                </a:rPr>
                <a:t>Αναβάθμιση των παρεχόμενων υπηρεσιών  - Προσβασιμότητα</a:t>
              </a:r>
            </a:p>
          </p:txBody>
        </p:sp>
      </p:grpSp>
      <p:cxnSp>
        <p:nvCxnSpPr>
          <p:cNvPr id="4" name="Ευθύγραμμο βέλος σύνδεσης 3">
            <a:extLst>
              <a:ext uri="{FF2B5EF4-FFF2-40B4-BE49-F238E27FC236}">
                <a16:creationId xmlns:a16="http://schemas.microsoft.com/office/drawing/2014/main" id="{FD00CCBA-4249-4869-8297-AB86FA0CEA69}"/>
              </a:ext>
            </a:extLst>
          </p:cNvPr>
          <p:cNvCxnSpPr>
            <a:cxnSpLocks/>
            <a:stCxn id="67" idx="0"/>
          </p:cNvCxnSpPr>
          <p:nvPr/>
        </p:nvCxnSpPr>
        <p:spPr>
          <a:xfrm flipV="1">
            <a:off x="5294930" y="1808021"/>
            <a:ext cx="2020270" cy="1480588"/>
          </a:xfrm>
          <a:prstGeom prst="straightConnector1">
            <a:avLst/>
          </a:prstGeom>
          <a:ln w="381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Ευθύγραμμο βέλος σύνδεσης 58">
            <a:extLst>
              <a:ext uri="{FF2B5EF4-FFF2-40B4-BE49-F238E27FC236}">
                <a16:creationId xmlns:a16="http://schemas.microsoft.com/office/drawing/2014/main" id="{AB04BD35-FB9B-44E5-BA37-355A4AFA4F06}"/>
              </a:ext>
            </a:extLst>
          </p:cNvPr>
          <p:cNvCxnSpPr>
            <a:cxnSpLocks/>
            <a:stCxn id="67" idx="2"/>
            <a:endCxn id="63" idx="0"/>
          </p:cNvCxnSpPr>
          <p:nvPr/>
        </p:nvCxnSpPr>
        <p:spPr>
          <a:xfrm>
            <a:off x="5294930" y="3720657"/>
            <a:ext cx="2047979" cy="1377815"/>
          </a:xfrm>
          <a:prstGeom prst="straightConnector1">
            <a:avLst/>
          </a:prstGeom>
          <a:ln w="381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6" name="Ομάδα 25">
            <a:extLst>
              <a:ext uri="{FF2B5EF4-FFF2-40B4-BE49-F238E27FC236}">
                <a16:creationId xmlns:a16="http://schemas.microsoft.com/office/drawing/2014/main" id="{A7C5D9C6-5427-4CEB-BD14-8CDDA3E3C761}"/>
              </a:ext>
            </a:extLst>
          </p:cNvPr>
          <p:cNvGrpSpPr/>
          <p:nvPr/>
        </p:nvGrpSpPr>
        <p:grpSpPr>
          <a:xfrm>
            <a:off x="3899845" y="2215984"/>
            <a:ext cx="2795515" cy="2820628"/>
            <a:chOff x="3791744" y="2122410"/>
            <a:chExt cx="2795515" cy="2820628"/>
          </a:xfrm>
          <a:solidFill>
            <a:schemeClr val="accent1">
              <a:lumMod val="10000"/>
              <a:lumOff val="90000"/>
            </a:schemeClr>
          </a:solidFill>
        </p:grpSpPr>
        <p:sp>
          <p:nvSpPr>
            <p:cNvPr id="28" name="Ελεύθερη σχεδίαση: Σχήμα 27">
              <a:extLst>
                <a:ext uri="{FF2B5EF4-FFF2-40B4-BE49-F238E27FC236}">
                  <a16:creationId xmlns:a16="http://schemas.microsoft.com/office/drawing/2014/main" id="{A58503BB-608C-40DE-9EF3-1EB81C06A146}"/>
                </a:ext>
              </a:extLst>
            </p:cNvPr>
            <p:cNvSpPr/>
            <p:nvPr/>
          </p:nvSpPr>
          <p:spPr>
            <a:xfrm rot="3430823">
              <a:off x="3078781" y="4114797"/>
              <a:ext cx="1521240" cy="29814"/>
            </a:xfrm>
            <a:custGeom>
              <a:avLst/>
              <a:gdLst>
                <a:gd name="connsiteX0" fmla="*/ 0 w 1631105"/>
                <a:gd name="connsiteY0" fmla="*/ 11151 h 22302"/>
                <a:gd name="connsiteX1" fmla="*/ 1631105 w 1631105"/>
                <a:gd name="connsiteY1" fmla="*/ 11151 h 22302"/>
              </a:gdLst>
              <a:ahLst/>
              <a:cxnLst>
                <a:cxn ang="0">
                  <a:pos x="connsiteX0" y="connsiteY0"/>
                </a:cxn>
                <a:cxn ang="0">
                  <a:pos x="connsiteX1" y="connsiteY1"/>
                </a:cxn>
              </a:cxnLst>
              <a:rect l="l" t="t" r="r" b="b"/>
              <a:pathLst>
                <a:path w="1631105" h="22302">
                  <a:moveTo>
                    <a:pt x="0" y="11151"/>
                  </a:moveTo>
                  <a:lnTo>
                    <a:pt x="1631105" y="11151"/>
                  </a:lnTo>
                </a:path>
              </a:pathLst>
            </a:custGeom>
            <a:grpFill/>
            <a:ln>
              <a:solidFill>
                <a:srgbClr val="00B0F0"/>
              </a:solidFill>
            </a:ln>
          </p:spPr>
          <p:style>
            <a:lnRef idx="2">
              <a:schemeClr val="accent1">
                <a:tint val="99000"/>
                <a:hueOff val="0"/>
                <a:satOff val="0"/>
                <a:lumOff val="0"/>
                <a:alphaOff val="0"/>
              </a:schemeClr>
            </a:lnRef>
            <a:fillRef idx="0">
              <a:scrgbClr r="0" g="0" b="0"/>
            </a:fillRef>
            <a:effectRef idx="0">
              <a:schemeClr val="accent1">
                <a:tint val="99000"/>
                <a:hueOff val="0"/>
                <a:satOff val="0"/>
                <a:lumOff val="0"/>
                <a:alphaOff val="0"/>
              </a:schemeClr>
            </a:effectRef>
            <a:fontRef idx="minor">
              <a:schemeClr val="tx1">
                <a:hueOff val="0"/>
                <a:satOff val="0"/>
                <a:lumOff val="0"/>
                <a:alphaOff val="0"/>
              </a:schemeClr>
            </a:fontRef>
          </p:style>
          <p:txBody>
            <a:bodyPr spcFirstLastPara="0" vert="horz" wrap="square" lIns="787475" tIns="-29627" rIns="787474" bIns="-29627" numCol="1" spcCol="1270" anchor="ctr" anchorCtr="0">
              <a:noAutofit/>
            </a:bodyPr>
            <a:lstStyle/>
            <a:p>
              <a:pPr marL="0" lvl="0" indent="0" algn="ctr" defTabSz="711200">
                <a:lnSpc>
                  <a:spcPct val="90000"/>
                </a:lnSpc>
                <a:spcBef>
                  <a:spcPct val="0"/>
                </a:spcBef>
                <a:spcAft>
                  <a:spcPct val="35000"/>
                </a:spcAft>
                <a:buNone/>
              </a:pPr>
              <a:endParaRPr lang="el-GR" sz="1600" kern="1200">
                <a:solidFill>
                  <a:schemeClr val="tx1"/>
                </a:solidFill>
              </a:endParaRPr>
            </a:p>
          </p:txBody>
        </p:sp>
        <p:sp>
          <p:nvSpPr>
            <p:cNvPr id="27" name="Ελεύθερη σχεδίαση: Σχήμα 26">
              <a:extLst>
                <a:ext uri="{FF2B5EF4-FFF2-40B4-BE49-F238E27FC236}">
                  <a16:creationId xmlns:a16="http://schemas.microsoft.com/office/drawing/2014/main" id="{9B3A97E5-C8AC-46A4-8517-C05EBE3C2708}"/>
                </a:ext>
              </a:extLst>
            </p:cNvPr>
            <p:cNvSpPr/>
            <p:nvPr/>
          </p:nvSpPr>
          <p:spPr>
            <a:xfrm rot="18268123">
              <a:off x="3118604" y="2908335"/>
              <a:ext cx="1376094" cy="29814"/>
            </a:xfrm>
            <a:custGeom>
              <a:avLst/>
              <a:gdLst>
                <a:gd name="connsiteX0" fmla="*/ 0 w 1475476"/>
                <a:gd name="connsiteY0" fmla="*/ 11151 h 22302"/>
                <a:gd name="connsiteX1" fmla="*/ 1475476 w 1475476"/>
                <a:gd name="connsiteY1" fmla="*/ 11151 h 22302"/>
              </a:gdLst>
              <a:ahLst/>
              <a:cxnLst>
                <a:cxn ang="0">
                  <a:pos x="connsiteX0" y="connsiteY0"/>
                </a:cxn>
                <a:cxn ang="0">
                  <a:pos x="connsiteX1" y="connsiteY1"/>
                </a:cxn>
              </a:cxnLst>
              <a:rect l="l" t="t" r="r" b="b"/>
              <a:pathLst>
                <a:path w="1475476" h="22302">
                  <a:moveTo>
                    <a:pt x="0" y="11151"/>
                  </a:moveTo>
                  <a:lnTo>
                    <a:pt x="1475476" y="11151"/>
                  </a:lnTo>
                </a:path>
              </a:pathLst>
            </a:custGeom>
            <a:grpFill/>
            <a:ln>
              <a:solidFill>
                <a:srgbClr val="00B0F0"/>
              </a:solidFill>
            </a:ln>
          </p:spPr>
          <p:style>
            <a:lnRef idx="2">
              <a:schemeClr val="accent1">
                <a:tint val="99000"/>
                <a:hueOff val="0"/>
                <a:satOff val="0"/>
                <a:lumOff val="0"/>
                <a:alphaOff val="0"/>
              </a:schemeClr>
            </a:lnRef>
            <a:fillRef idx="0">
              <a:scrgbClr r="0" g="0" b="0"/>
            </a:fillRef>
            <a:effectRef idx="0">
              <a:schemeClr val="accent1">
                <a:tint val="99000"/>
                <a:hueOff val="0"/>
                <a:satOff val="0"/>
                <a:lumOff val="0"/>
                <a:alphaOff val="0"/>
              </a:schemeClr>
            </a:effectRef>
            <a:fontRef idx="minor">
              <a:schemeClr val="tx1">
                <a:hueOff val="0"/>
                <a:satOff val="0"/>
                <a:lumOff val="0"/>
                <a:alphaOff val="0"/>
              </a:schemeClr>
            </a:fontRef>
          </p:style>
          <p:txBody>
            <a:bodyPr spcFirstLastPara="0" vert="horz" wrap="square" lIns="713551" tIns="-25735" rIns="713551" bIns="-25737" numCol="1" spcCol="1270" anchor="ctr" anchorCtr="0">
              <a:noAutofit/>
            </a:bodyPr>
            <a:lstStyle/>
            <a:p>
              <a:pPr marL="0" lvl="0" indent="0" algn="ctr" defTabSz="711200">
                <a:lnSpc>
                  <a:spcPct val="90000"/>
                </a:lnSpc>
                <a:spcBef>
                  <a:spcPct val="0"/>
                </a:spcBef>
                <a:spcAft>
                  <a:spcPct val="35000"/>
                </a:spcAft>
                <a:buNone/>
              </a:pPr>
              <a:endParaRPr lang="el-GR" sz="1600" kern="1200">
                <a:solidFill>
                  <a:schemeClr val="tx1"/>
                </a:solidFill>
              </a:endParaRPr>
            </a:p>
          </p:txBody>
        </p:sp>
        <p:sp>
          <p:nvSpPr>
            <p:cNvPr id="29" name="Ελεύθερη σχεδίαση: Σχήμα 28">
              <a:extLst>
                <a:ext uri="{FF2B5EF4-FFF2-40B4-BE49-F238E27FC236}">
                  <a16:creationId xmlns:a16="http://schemas.microsoft.com/office/drawing/2014/main" id="{8502926C-CE99-46DC-966F-984E46607D70}"/>
                </a:ext>
              </a:extLst>
            </p:cNvPr>
            <p:cNvSpPr/>
            <p:nvPr/>
          </p:nvSpPr>
          <p:spPr>
            <a:xfrm>
              <a:off x="4137014" y="4403805"/>
              <a:ext cx="2450245" cy="539233"/>
            </a:xfrm>
            <a:custGeom>
              <a:avLst/>
              <a:gdLst>
                <a:gd name="connsiteX0" fmla="*/ 0 w 1356137"/>
                <a:gd name="connsiteY0" fmla="*/ 46834 h 468342"/>
                <a:gd name="connsiteX1" fmla="*/ 46834 w 1356137"/>
                <a:gd name="connsiteY1" fmla="*/ 0 h 468342"/>
                <a:gd name="connsiteX2" fmla="*/ 1309303 w 1356137"/>
                <a:gd name="connsiteY2" fmla="*/ 0 h 468342"/>
                <a:gd name="connsiteX3" fmla="*/ 1356137 w 1356137"/>
                <a:gd name="connsiteY3" fmla="*/ 46834 h 468342"/>
                <a:gd name="connsiteX4" fmla="*/ 1356137 w 1356137"/>
                <a:gd name="connsiteY4" fmla="*/ 421508 h 468342"/>
                <a:gd name="connsiteX5" fmla="*/ 1309303 w 1356137"/>
                <a:gd name="connsiteY5" fmla="*/ 468342 h 468342"/>
                <a:gd name="connsiteX6" fmla="*/ 46834 w 1356137"/>
                <a:gd name="connsiteY6" fmla="*/ 468342 h 468342"/>
                <a:gd name="connsiteX7" fmla="*/ 0 w 1356137"/>
                <a:gd name="connsiteY7" fmla="*/ 421508 h 468342"/>
                <a:gd name="connsiteX8" fmla="*/ 0 w 1356137"/>
                <a:gd name="connsiteY8" fmla="*/ 46834 h 468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137" h="468342">
                  <a:moveTo>
                    <a:pt x="0" y="46834"/>
                  </a:moveTo>
                  <a:cubicBezTo>
                    <a:pt x="0" y="20968"/>
                    <a:pt x="20968" y="0"/>
                    <a:pt x="46834" y="0"/>
                  </a:cubicBezTo>
                  <a:lnTo>
                    <a:pt x="1309303" y="0"/>
                  </a:lnTo>
                  <a:cubicBezTo>
                    <a:pt x="1335169" y="0"/>
                    <a:pt x="1356137" y="20968"/>
                    <a:pt x="1356137" y="46834"/>
                  </a:cubicBezTo>
                  <a:lnTo>
                    <a:pt x="1356137" y="421508"/>
                  </a:lnTo>
                  <a:cubicBezTo>
                    <a:pt x="1356137" y="447374"/>
                    <a:pt x="1335169" y="468342"/>
                    <a:pt x="1309303" y="468342"/>
                  </a:cubicBezTo>
                  <a:lnTo>
                    <a:pt x="46834" y="468342"/>
                  </a:lnTo>
                  <a:cubicBezTo>
                    <a:pt x="20968" y="468342"/>
                    <a:pt x="0" y="447374"/>
                    <a:pt x="0" y="421508"/>
                  </a:cubicBezTo>
                  <a:lnTo>
                    <a:pt x="0" y="46834"/>
                  </a:lnTo>
                  <a:close/>
                </a:path>
              </a:pathLst>
            </a:custGeom>
            <a:grpFill/>
          </p:spPr>
          <p:style>
            <a:lnRef idx="3">
              <a:schemeClr val="lt1">
                <a:hueOff val="0"/>
                <a:satOff val="0"/>
                <a:lumOff val="0"/>
                <a:alphaOff val="0"/>
              </a:schemeClr>
            </a:lnRef>
            <a:fillRef idx="1">
              <a:scrgbClr r="0" g="0" b="0"/>
            </a:fillRef>
            <a:effectRef idx="1">
              <a:schemeClr val="accent1">
                <a:tint val="99000"/>
                <a:hueOff val="0"/>
                <a:satOff val="0"/>
                <a:lumOff val="0"/>
                <a:alphaOff val="0"/>
              </a:schemeClr>
            </a:effectRef>
            <a:fontRef idx="minor">
              <a:schemeClr val="lt1"/>
            </a:fontRef>
          </p:style>
          <p:txBody>
            <a:bodyPr spcFirstLastPara="0" vert="horz" wrap="square" lIns="23877" tIns="23877" rIns="23877" bIns="23877" numCol="1" spcCol="1270" anchor="ctr" anchorCtr="0">
              <a:noAutofit/>
            </a:bodyPr>
            <a:lstStyle/>
            <a:p>
              <a:pPr marL="0" lvl="0" indent="0" algn="ctr" defTabSz="711200">
                <a:lnSpc>
                  <a:spcPct val="90000"/>
                </a:lnSpc>
                <a:spcBef>
                  <a:spcPct val="0"/>
                </a:spcBef>
                <a:spcAft>
                  <a:spcPct val="35000"/>
                </a:spcAft>
                <a:buNone/>
              </a:pPr>
              <a:r>
                <a:rPr lang="el-GR" kern="1200" dirty="0">
                  <a:solidFill>
                    <a:schemeClr val="tx1"/>
                  </a:solidFill>
                </a:rPr>
                <a:t>Δημόσιοι Φορείς</a:t>
              </a:r>
            </a:p>
          </p:txBody>
        </p:sp>
        <p:sp>
          <p:nvSpPr>
            <p:cNvPr id="30" name="Ελεύθερη σχεδίαση: Σχήμα 29">
              <a:extLst>
                <a:ext uri="{FF2B5EF4-FFF2-40B4-BE49-F238E27FC236}">
                  <a16:creationId xmlns:a16="http://schemas.microsoft.com/office/drawing/2014/main" id="{A11A89A9-0865-4BEF-BCB2-5AD30DFB308C}"/>
                </a:ext>
              </a:extLst>
            </p:cNvPr>
            <p:cNvSpPr/>
            <p:nvPr/>
          </p:nvSpPr>
          <p:spPr>
            <a:xfrm>
              <a:off x="4137014" y="2122410"/>
              <a:ext cx="2450245" cy="537263"/>
            </a:xfrm>
            <a:custGeom>
              <a:avLst/>
              <a:gdLst>
                <a:gd name="connsiteX0" fmla="*/ 0 w 1356137"/>
                <a:gd name="connsiteY0" fmla="*/ 46834 h 468342"/>
                <a:gd name="connsiteX1" fmla="*/ 46834 w 1356137"/>
                <a:gd name="connsiteY1" fmla="*/ 0 h 468342"/>
                <a:gd name="connsiteX2" fmla="*/ 1309303 w 1356137"/>
                <a:gd name="connsiteY2" fmla="*/ 0 h 468342"/>
                <a:gd name="connsiteX3" fmla="*/ 1356137 w 1356137"/>
                <a:gd name="connsiteY3" fmla="*/ 46834 h 468342"/>
                <a:gd name="connsiteX4" fmla="*/ 1356137 w 1356137"/>
                <a:gd name="connsiteY4" fmla="*/ 421508 h 468342"/>
                <a:gd name="connsiteX5" fmla="*/ 1309303 w 1356137"/>
                <a:gd name="connsiteY5" fmla="*/ 468342 h 468342"/>
                <a:gd name="connsiteX6" fmla="*/ 46834 w 1356137"/>
                <a:gd name="connsiteY6" fmla="*/ 468342 h 468342"/>
                <a:gd name="connsiteX7" fmla="*/ 0 w 1356137"/>
                <a:gd name="connsiteY7" fmla="*/ 421508 h 468342"/>
                <a:gd name="connsiteX8" fmla="*/ 0 w 1356137"/>
                <a:gd name="connsiteY8" fmla="*/ 46834 h 468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137" h="468342">
                  <a:moveTo>
                    <a:pt x="0" y="46834"/>
                  </a:moveTo>
                  <a:cubicBezTo>
                    <a:pt x="0" y="20968"/>
                    <a:pt x="20968" y="0"/>
                    <a:pt x="46834" y="0"/>
                  </a:cubicBezTo>
                  <a:lnTo>
                    <a:pt x="1309303" y="0"/>
                  </a:lnTo>
                  <a:cubicBezTo>
                    <a:pt x="1335169" y="0"/>
                    <a:pt x="1356137" y="20968"/>
                    <a:pt x="1356137" y="46834"/>
                  </a:cubicBezTo>
                  <a:lnTo>
                    <a:pt x="1356137" y="421508"/>
                  </a:lnTo>
                  <a:cubicBezTo>
                    <a:pt x="1356137" y="447374"/>
                    <a:pt x="1335169" y="468342"/>
                    <a:pt x="1309303" y="468342"/>
                  </a:cubicBezTo>
                  <a:lnTo>
                    <a:pt x="46834" y="468342"/>
                  </a:lnTo>
                  <a:cubicBezTo>
                    <a:pt x="20968" y="468342"/>
                    <a:pt x="0" y="447374"/>
                    <a:pt x="0" y="421508"/>
                  </a:cubicBezTo>
                  <a:lnTo>
                    <a:pt x="0" y="46834"/>
                  </a:lnTo>
                  <a:close/>
                </a:path>
              </a:pathLst>
            </a:custGeom>
            <a:grpFill/>
          </p:spPr>
          <p:style>
            <a:lnRef idx="3">
              <a:schemeClr val="lt1">
                <a:hueOff val="0"/>
                <a:satOff val="0"/>
                <a:lumOff val="0"/>
                <a:alphaOff val="0"/>
              </a:schemeClr>
            </a:lnRef>
            <a:fillRef idx="1">
              <a:scrgbClr r="0" g="0" b="0"/>
            </a:fillRef>
            <a:effectRef idx="1">
              <a:schemeClr val="accent1">
                <a:tint val="99000"/>
                <a:hueOff val="0"/>
                <a:satOff val="0"/>
                <a:lumOff val="0"/>
                <a:alphaOff val="0"/>
              </a:schemeClr>
            </a:effectRef>
            <a:fontRef idx="minor">
              <a:schemeClr val="lt1"/>
            </a:fontRef>
          </p:style>
          <p:txBody>
            <a:bodyPr spcFirstLastPara="0" vert="horz" wrap="square" lIns="23877" tIns="23877" rIns="23877" bIns="23877" numCol="1" spcCol="1270" anchor="ctr" anchorCtr="0">
              <a:noAutofit/>
            </a:bodyPr>
            <a:lstStyle/>
            <a:p>
              <a:pPr marL="0" lvl="0" indent="0" algn="ctr" defTabSz="711200">
                <a:lnSpc>
                  <a:spcPct val="90000"/>
                </a:lnSpc>
                <a:spcBef>
                  <a:spcPct val="0"/>
                </a:spcBef>
                <a:spcAft>
                  <a:spcPct val="35000"/>
                </a:spcAft>
                <a:buNone/>
              </a:pPr>
              <a:r>
                <a:rPr lang="el-GR" kern="1200" dirty="0">
                  <a:solidFill>
                    <a:schemeClr val="tx1"/>
                  </a:solidFill>
                </a:rPr>
                <a:t>Πολίτες και Επιχειρήσεις</a:t>
              </a:r>
            </a:p>
          </p:txBody>
        </p:sp>
      </p:grpSp>
      <p:sp>
        <p:nvSpPr>
          <p:cNvPr id="67" name="TextBox 66">
            <a:extLst>
              <a:ext uri="{FF2B5EF4-FFF2-40B4-BE49-F238E27FC236}">
                <a16:creationId xmlns:a16="http://schemas.microsoft.com/office/drawing/2014/main" id="{A3DDB2E6-F83A-48B8-811A-6DC3EA2AD34B}"/>
              </a:ext>
            </a:extLst>
          </p:cNvPr>
          <p:cNvSpPr txBox="1"/>
          <p:nvPr/>
        </p:nvSpPr>
        <p:spPr>
          <a:xfrm>
            <a:off x="4574850" y="3288609"/>
            <a:ext cx="1440160"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algn="ctr">
              <a:defRPr sz="1400" b="1">
                <a:solidFill>
                  <a:schemeClr val="accent1">
                    <a:lumMod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l-GR" dirty="0">
                <a:solidFill>
                  <a:schemeClr val="tx1"/>
                </a:solidFill>
              </a:rPr>
              <a:t>Οφέλη</a:t>
            </a:r>
          </a:p>
        </p:txBody>
      </p:sp>
      <p:grpSp>
        <p:nvGrpSpPr>
          <p:cNvPr id="53" name="Ομάδα 52">
            <a:extLst>
              <a:ext uri="{FF2B5EF4-FFF2-40B4-BE49-F238E27FC236}">
                <a16:creationId xmlns:a16="http://schemas.microsoft.com/office/drawing/2014/main" id="{1DCF7D36-D6DF-4A0D-93C3-A93693F5160E}"/>
              </a:ext>
            </a:extLst>
          </p:cNvPr>
          <p:cNvGrpSpPr/>
          <p:nvPr/>
        </p:nvGrpSpPr>
        <p:grpSpPr>
          <a:xfrm>
            <a:off x="357598" y="1279701"/>
            <a:ext cx="3384376" cy="4985320"/>
            <a:chOff x="191344" y="1251992"/>
            <a:chExt cx="3384376" cy="4985320"/>
          </a:xfrm>
        </p:grpSpPr>
        <p:cxnSp>
          <p:nvCxnSpPr>
            <p:cNvPr id="34" name="Γραμμή σύνδεσης: Γωνιώδης 33">
              <a:extLst>
                <a:ext uri="{FF2B5EF4-FFF2-40B4-BE49-F238E27FC236}">
                  <a16:creationId xmlns:a16="http://schemas.microsoft.com/office/drawing/2014/main" id="{5ACF1AD1-65D8-41B9-860C-A5B97772852D}"/>
                </a:ext>
              </a:extLst>
            </p:cNvPr>
            <p:cNvCxnSpPr>
              <a:cxnSpLocks/>
              <a:stCxn id="31" idx="0"/>
              <a:endCxn id="31" idx="3"/>
            </p:cNvCxnSpPr>
            <p:nvPr/>
          </p:nvCxnSpPr>
          <p:spPr>
            <a:xfrm rot="16200000" flipH="1" flipV="1">
              <a:off x="1487488" y="3582570"/>
              <a:ext cx="2016224" cy="268924"/>
            </a:xfrm>
            <a:prstGeom prst="bentConnector5">
              <a:avLst>
                <a:gd name="adj1" fmla="val -11338"/>
                <a:gd name="adj2" fmla="val 758180"/>
                <a:gd name="adj3" fmla="val 186237"/>
              </a:avLst>
            </a:prstGeom>
            <a:ln w="28575" cap="flat" cmpd="sng" algn="ctr">
              <a:solidFill>
                <a:srgbClr val="00B0F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2" name="TextBox 31">
              <a:extLst>
                <a:ext uri="{FF2B5EF4-FFF2-40B4-BE49-F238E27FC236}">
                  <a16:creationId xmlns:a16="http://schemas.microsoft.com/office/drawing/2014/main" id="{41B01FB7-DAAC-4758-8FED-BB0ACF7987F3}"/>
                </a:ext>
              </a:extLst>
            </p:cNvPr>
            <p:cNvSpPr txBox="1"/>
            <p:nvPr/>
          </p:nvSpPr>
          <p:spPr>
            <a:xfrm>
              <a:off x="224524" y="1251992"/>
              <a:ext cx="1440160"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algn="ctr">
                <a:defRPr sz="1400" b="1">
                  <a:solidFill>
                    <a:schemeClr val="accent1">
                      <a:lumMod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l-GR" dirty="0">
                  <a:solidFill>
                    <a:schemeClr val="tx1"/>
                  </a:solidFill>
                </a:rPr>
                <a:t>Ανάγκες</a:t>
              </a:r>
            </a:p>
          </p:txBody>
        </p:sp>
        <p:grpSp>
          <p:nvGrpSpPr>
            <p:cNvPr id="35" name="Ομάδα 34">
              <a:extLst>
                <a:ext uri="{FF2B5EF4-FFF2-40B4-BE49-F238E27FC236}">
                  <a16:creationId xmlns:a16="http://schemas.microsoft.com/office/drawing/2014/main" id="{D17ABD1E-CA77-44B1-89C3-7AB108157E45}"/>
                </a:ext>
              </a:extLst>
            </p:cNvPr>
            <p:cNvGrpSpPr/>
            <p:nvPr/>
          </p:nvGrpSpPr>
          <p:grpSpPr>
            <a:xfrm>
              <a:off x="191344" y="3112438"/>
              <a:ext cx="864096" cy="3124874"/>
              <a:chOff x="191344" y="3112438"/>
              <a:chExt cx="864096" cy="3124874"/>
            </a:xfrm>
          </p:grpSpPr>
          <p:sp>
            <p:nvSpPr>
              <p:cNvPr id="36" name="Οβάλ 35">
                <a:extLst>
                  <a:ext uri="{FF2B5EF4-FFF2-40B4-BE49-F238E27FC236}">
                    <a16:creationId xmlns:a16="http://schemas.microsoft.com/office/drawing/2014/main" id="{EFCBBC1D-CD22-47C6-8D3F-DB86BF0ADB3B}"/>
                  </a:ext>
                </a:extLst>
              </p:cNvPr>
              <p:cNvSpPr/>
              <p:nvPr/>
            </p:nvSpPr>
            <p:spPr>
              <a:xfrm>
                <a:off x="191344" y="3112438"/>
                <a:ext cx="864000" cy="901262"/>
              </a:xfrm>
              <a:prstGeom prst="ellipse">
                <a:avLst/>
              </a:prstGeom>
              <a:blipFill>
                <a:blip r:embed="rId4"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l-GR" b="1" dirty="0">
                  <a:solidFill>
                    <a:schemeClr val="tx1"/>
                  </a:solidFill>
                </a:endParaRPr>
              </a:p>
            </p:txBody>
          </p:sp>
          <p:grpSp>
            <p:nvGrpSpPr>
              <p:cNvPr id="37" name="Ομάδα 36">
                <a:extLst>
                  <a:ext uri="{FF2B5EF4-FFF2-40B4-BE49-F238E27FC236}">
                    <a16:creationId xmlns:a16="http://schemas.microsoft.com/office/drawing/2014/main" id="{9C551CBA-3E9D-48EA-9C3E-E3CDCBB2A238}"/>
                  </a:ext>
                </a:extLst>
              </p:cNvPr>
              <p:cNvGrpSpPr/>
              <p:nvPr/>
            </p:nvGrpSpPr>
            <p:grpSpPr>
              <a:xfrm>
                <a:off x="191344" y="4293096"/>
                <a:ext cx="864096" cy="1944216"/>
                <a:chOff x="335360" y="4092019"/>
                <a:chExt cx="864096" cy="1944216"/>
              </a:xfrm>
            </p:grpSpPr>
            <p:sp>
              <p:nvSpPr>
                <p:cNvPr id="38" name="Οβάλ 37">
                  <a:extLst>
                    <a:ext uri="{FF2B5EF4-FFF2-40B4-BE49-F238E27FC236}">
                      <a16:creationId xmlns:a16="http://schemas.microsoft.com/office/drawing/2014/main" id="{401E7C12-A0AA-450A-ACE0-48DBD2A0D302}"/>
                    </a:ext>
                  </a:extLst>
                </p:cNvPr>
                <p:cNvSpPr/>
                <p:nvPr/>
              </p:nvSpPr>
              <p:spPr>
                <a:xfrm>
                  <a:off x="335360" y="4092019"/>
                  <a:ext cx="864000" cy="901262"/>
                </a:xfrm>
                <a:prstGeom prst="ellipse">
                  <a:avLst/>
                </a:prstGeom>
                <a: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l="-12000" r="-12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39" name="Εικόνα 38">
                  <a:extLst>
                    <a:ext uri="{FF2B5EF4-FFF2-40B4-BE49-F238E27FC236}">
                      <a16:creationId xmlns:a16="http://schemas.microsoft.com/office/drawing/2014/main" id="{5C76C082-A7A6-4862-A8DF-736BCA71B5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7368" y="5244147"/>
                  <a:ext cx="792088" cy="792088"/>
                </a:xfrm>
                <a:prstGeom prst="ellipse">
                  <a:avLst/>
                </a:prstGeom>
                <a:ln w="63500" cap="rnd">
                  <a:solidFill>
                    <a:srgbClr val="0070C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grpSp>
        <p:sp>
          <p:nvSpPr>
            <p:cNvPr id="40" name="Οβάλ 39">
              <a:extLst>
                <a:ext uri="{FF2B5EF4-FFF2-40B4-BE49-F238E27FC236}">
                  <a16:creationId xmlns:a16="http://schemas.microsoft.com/office/drawing/2014/main" id="{36EFFA3F-FBB3-4DAA-8C93-F4779001D1C2}"/>
                </a:ext>
              </a:extLst>
            </p:cNvPr>
            <p:cNvSpPr/>
            <p:nvPr/>
          </p:nvSpPr>
          <p:spPr>
            <a:xfrm>
              <a:off x="191344" y="2060848"/>
              <a:ext cx="864000" cy="901362"/>
            </a:xfrm>
            <a:prstGeom prst="ellipse">
              <a:avLst/>
            </a:prstGeom>
            <a:blipFill>
              <a:blip r:embed="rId7"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1" name="Κύβος 30">
              <a:extLst>
                <a:ext uri="{FF2B5EF4-FFF2-40B4-BE49-F238E27FC236}">
                  <a16:creationId xmlns:a16="http://schemas.microsoft.com/office/drawing/2014/main" id="{76163BAE-FD73-4A3F-AF20-D5B8D228964C}"/>
                </a:ext>
              </a:extLst>
            </p:cNvPr>
            <p:cNvSpPr/>
            <p:nvPr/>
          </p:nvSpPr>
          <p:spPr>
            <a:xfrm>
              <a:off x="1415480" y="2708920"/>
              <a:ext cx="2160240" cy="2016224"/>
            </a:xfrm>
            <a:prstGeom prst="cube">
              <a:avLst>
                <a:gd name="adj" fmla="val 13338"/>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1"/>
                  </a:solidFill>
                </a:rPr>
                <a:t>Δημιουργία εναλλακτικών ψηφιακών καναλιών εξυπηρέτησης</a:t>
              </a:r>
            </a:p>
            <a:p>
              <a:pPr algn="ctr"/>
              <a:endParaRPr lang="el-GR" b="1" dirty="0">
                <a:solidFill>
                  <a:schemeClr val="tx1"/>
                </a:solidFill>
              </a:endParaRPr>
            </a:p>
          </p:txBody>
        </p:sp>
      </p:grpSp>
      <p:sp>
        <p:nvSpPr>
          <p:cNvPr id="70" name="TextBox 69">
            <a:extLst>
              <a:ext uri="{FF2B5EF4-FFF2-40B4-BE49-F238E27FC236}">
                <a16:creationId xmlns:a16="http://schemas.microsoft.com/office/drawing/2014/main" id="{365082AD-82E6-4FF3-B11B-17B170BE7838}"/>
              </a:ext>
            </a:extLst>
          </p:cNvPr>
          <p:cNvSpPr txBox="1"/>
          <p:nvPr/>
        </p:nvSpPr>
        <p:spPr>
          <a:xfrm>
            <a:off x="6788725" y="3047999"/>
            <a:ext cx="5278584" cy="678873"/>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algn="ctr">
              <a:defRPr sz="1400" b="1">
                <a:solidFill>
                  <a:schemeClr val="accent1">
                    <a:lumMod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l-GR" sz="1800" dirty="0">
                <a:solidFill>
                  <a:schemeClr val="tx1"/>
                </a:solidFill>
              </a:rPr>
              <a:t>Αποκατάσταση της εμπιστοσύνης των πολιτών στη Δημόσια Διοίκηση</a:t>
            </a:r>
          </a:p>
        </p:txBody>
      </p:sp>
    </p:spTree>
    <p:extLst>
      <p:ext uri="{BB962C8B-B14F-4D97-AF65-F5344CB8AC3E}">
        <p14:creationId xmlns:p14="http://schemas.microsoft.com/office/powerpoint/2010/main" val="132032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2CBEFB-292A-4B2D-B3FA-5A89C0CE7EB9}"/>
              </a:ext>
            </a:extLst>
          </p:cNvPr>
          <p:cNvSpPr>
            <a:spLocks noGrp="1"/>
          </p:cNvSpPr>
          <p:nvPr>
            <p:ph type="ctrTitle"/>
          </p:nvPr>
        </p:nvSpPr>
        <p:spPr>
          <a:xfrm>
            <a:off x="675531" y="0"/>
            <a:ext cx="4575342" cy="803420"/>
          </a:xfrm>
        </p:spPr>
        <p:txBody>
          <a:bodyPr>
            <a:noAutofit/>
          </a:bodyPr>
          <a:lstStyle/>
          <a:p>
            <a:r>
              <a:rPr lang="el-GR" sz="2800" dirty="0"/>
              <a:t>Τι νέο έφερε η πανδημία;</a:t>
            </a:r>
          </a:p>
        </p:txBody>
      </p:sp>
      <p:pic>
        <p:nvPicPr>
          <p:cNvPr id="4" name="Εικόνα 3">
            <a:extLst>
              <a:ext uri="{FF2B5EF4-FFF2-40B4-BE49-F238E27FC236}">
                <a16:creationId xmlns:a16="http://schemas.microsoft.com/office/drawing/2014/main" id="{642BB9F5-37DA-42C4-9FD4-C97F4761B966}"/>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0" y="92694"/>
            <a:ext cx="866030" cy="876978"/>
          </a:xfrm>
          <a:prstGeom prst="rect">
            <a:avLst/>
          </a:prstGeom>
        </p:spPr>
      </p:pic>
      <p:grpSp>
        <p:nvGrpSpPr>
          <p:cNvPr id="7" name="Ομάδα 6">
            <a:extLst>
              <a:ext uri="{FF2B5EF4-FFF2-40B4-BE49-F238E27FC236}">
                <a16:creationId xmlns:a16="http://schemas.microsoft.com/office/drawing/2014/main" id="{EF0B7A4F-ADBE-498B-AF40-912E73FF693E}"/>
              </a:ext>
            </a:extLst>
          </p:cNvPr>
          <p:cNvGrpSpPr/>
          <p:nvPr/>
        </p:nvGrpSpPr>
        <p:grpSpPr>
          <a:xfrm>
            <a:off x="3189843" y="1382588"/>
            <a:ext cx="5327407" cy="5327406"/>
            <a:chOff x="3134424" y="1187860"/>
            <a:chExt cx="5327407" cy="5327406"/>
          </a:xfrm>
        </p:grpSpPr>
        <p:sp>
          <p:nvSpPr>
            <p:cNvPr id="12" name="Ελεύθερη σχεδίαση: Σχήμα 11">
              <a:extLst>
                <a:ext uri="{FF2B5EF4-FFF2-40B4-BE49-F238E27FC236}">
                  <a16:creationId xmlns:a16="http://schemas.microsoft.com/office/drawing/2014/main" id="{9E69CA85-A5D8-4E66-8A9E-4C2E1965041B}"/>
                </a:ext>
              </a:extLst>
            </p:cNvPr>
            <p:cNvSpPr/>
            <p:nvPr/>
          </p:nvSpPr>
          <p:spPr>
            <a:xfrm>
              <a:off x="3134424" y="1187860"/>
              <a:ext cx="2603574" cy="2603574"/>
            </a:xfrm>
            <a:custGeom>
              <a:avLst/>
              <a:gdLst>
                <a:gd name="connsiteX0" fmla="*/ 0 w 2603574"/>
                <a:gd name="connsiteY0" fmla="*/ 2603574 h 2603574"/>
                <a:gd name="connsiteX1" fmla="*/ 2603574 w 2603574"/>
                <a:gd name="connsiteY1" fmla="*/ 0 h 2603574"/>
                <a:gd name="connsiteX2" fmla="*/ 2603574 w 2603574"/>
                <a:gd name="connsiteY2" fmla="*/ 2603574 h 2603574"/>
                <a:gd name="connsiteX3" fmla="*/ 0 w 2603574"/>
                <a:gd name="connsiteY3" fmla="*/ 2603574 h 2603574"/>
              </a:gdLst>
              <a:ahLst/>
              <a:cxnLst>
                <a:cxn ang="0">
                  <a:pos x="connsiteX0" y="connsiteY0"/>
                </a:cxn>
                <a:cxn ang="0">
                  <a:pos x="connsiteX1" y="connsiteY1"/>
                </a:cxn>
                <a:cxn ang="0">
                  <a:pos x="connsiteX2" y="connsiteY2"/>
                </a:cxn>
                <a:cxn ang="0">
                  <a:pos x="connsiteX3" y="connsiteY3"/>
                </a:cxn>
              </a:cxnLst>
              <a:rect l="l" t="t" r="r" b="b"/>
              <a:pathLst>
                <a:path w="2603574" h="2603574">
                  <a:moveTo>
                    <a:pt x="0" y="2603574"/>
                  </a:moveTo>
                  <a:cubicBezTo>
                    <a:pt x="0" y="1165660"/>
                    <a:pt x="1165660" y="0"/>
                    <a:pt x="2603574" y="0"/>
                  </a:cubicBezTo>
                  <a:lnTo>
                    <a:pt x="2603574" y="2603574"/>
                  </a:lnTo>
                  <a:lnTo>
                    <a:pt x="0" y="2603574"/>
                  </a:ln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911921" tIns="911921" rIns="149352" bIns="149352" numCol="1" spcCol="1270" anchor="ctr" anchorCtr="0">
              <a:noAutofit/>
            </a:bodyPr>
            <a:lstStyle/>
            <a:p>
              <a:pPr marL="0" lvl="0" indent="0" algn="ctr" defTabSz="933450">
                <a:lnSpc>
                  <a:spcPct val="90000"/>
                </a:lnSpc>
                <a:spcBef>
                  <a:spcPct val="0"/>
                </a:spcBef>
                <a:spcAft>
                  <a:spcPct val="35000"/>
                </a:spcAft>
                <a:buNone/>
              </a:pPr>
              <a:r>
                <a:rPr lang="el-GR" sz="2100" b="1" kern="1200" dirty="0"/>
                <a:t>ΥΓΕΙΑ</a:t>
              </a:r>
            </a:p>
          </p:txBody>
        </p:sp>
        <p:sp>
          <p:nvSpPr>
            <p:cNvPr id="13" name="Ελεύθερη σχεδίαση: Σχήμα 12">
              <a:extLst>
                <a:ext uri="{FF2B5EF4-FFF2-40B4-BE49-F238E27FC236}">
                  <a16:creationId xmlns:a16="http://schemas.microsoft.com/office/drawing/2014/main" id="{F954227D-C52E-4A12-B6BA-DDC8123DD019}"/>
                </a:ext>
              </a:extLst>
            </p:cNvPr>
            <p:cNvSpPr/>
            <p:nvPr/>
          </p:nvSpPr>
          <p:spPr>
            <a:xfrm>
              <a:off x="5858256" y="1187860"/>
              <a:ext cx="2603575" cy="2603574"/>
            </a:xfrm>
            <a:custGeom>
              <a:avLst/>
              <a:gdLst>
                <a:gd name="connsiteX0" fmla="*/ 0 w 2603574"/>
                <a:gd name="connsiteY0" fmla="*/ 2603574 h 2603574"/>
                <a:gd name="connsiteX1" fmla="*/ 2603574 w 2603574"/>
                <a:gd name="connsiteY1" fmla="*/ 0 h 2603574"/>
                <a:gd name="connsiteX2" fmla="*/ 2603574 w 2603574"/>
                <a:gd name="connsiteY2" fmla="*/ 2603574 h 2603574"/>
                <a:gd name="connsiteX3" fmla="*/ 0 w 2603574"/>
                <a:gd name="connsiteY3" fmla="*/ 2603574 h 2603574"/>
              </a:gdLst>
              <a:ahLst/>
              <a:cxnLst>
                <a:cxn ang="0">
                  <a:pos x="connsiteX0" y="connsiteY0"/>
                </a:cxn>
                <a:cxn ang="0">
                  <a:pos x="connsiteX1" y="connsiteY1"/>
                </a:cxn>
                <a:cxn ang="0">
                  <a:pos x="connsiteX2" y="connsiteY2"/>
                </a:cxn>
                <a:cxn ang="0">
                  <a:pos x="connsiteX3" y="connsiteY3"/>
                </a:cxn>
              </a:cxnLst>
              <a:rect l="l" t="t" r="r" b="b"/>
              <a:pathLst>
                <a:path w="2603574" h="2603574">
                  <a:moveTo>
                    <a:pt x="0" y="0"/>
                  </a:moveTo>
                  <a:cubicBezTo>
                    <a:pt x="1437914" y="0"/>
                    <a:pt x="2603574" y="1165660"/>
                    <a:pt x="2603574" y="2603574"/>
                  </a:cubicBezTo>
                  <a:lnTo>
                    <a:pt x="0" y="2603574"/>
                  </a:lnTo>
                  <a:lnTo>
                    <a:pt x="0" y="0"/>
                  </a:ln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2757287"/>
                <a:satOff val="15482"/>
                <a:lumOff val="-719"/>
                <a:alphaOff val="0"/>
              </a:schemeClr>
            </a:fillRef>
            <a:effectRef idx="1">
              <a:schemeClr val="accent4">
                <a:hueOff val="-2757287"/>
                <a:satOff val="15482"/>
                <a:lumOff val="-719"/>
                <a:alphaOff val="0"/>
              </a:schemeClr>
            </a:effectRef>
            <a:fontRef idx="minor">
              <a:schemeClr val="dk1"/>
            </a:fontRef>
          </p:style>
          <p:txBody>
            <a:bodyPr spcFirstLastPara="0" vert="horz" wrap="square" lIns="149352" tIns="911921" rIns="911922" bIns="149352" numCol="1" spcCol="1270" anchor="ctr" anchorCtr="0">
              <a:noAutofit/>
            </a:bodyPr>
            <a:lstStyle/>
            <a:p>
              <a:pPr marL="0" lvl="0" indent="0" algn="ctr" defTabSz="933450">
                <a:lnSpc>
                  <a:spcPct val="90000"/>
                </a:lnSpc>
                <a:spcBef>
                  <a:spcPct val="0"/>
                </a:spcBef>
                <a:spcAft>
                  <a:spcPct val="35000"/>
                </a:spcAft>
                <a:buNone/>
              </a:pPr>
              <a:r>
                <a:rPr lang="el-GR" sz="2100" b="1" kern="1200" dirty="0"/>
                <a:t>ΕΚΠΑΙΔΕΥΣΗ ΚΑΙ ΚΑΤΑΡΤΙΣΗ</a:t>
              </a:r>
            </a:p>
          </p:txBody>
        </p:sp>
        <p:sp>
          <p:nvSpPr>
            <p:cNvPr id="14" name="Ελεύθερη σχεδίαση: Σχήμα 13">
              <a:extLst>
                <a:ext uri="{FF2B5EF4-FFF2-40B4-BE49-F238E27FC236}">
                  <a16:creationId xmlns:a16="http://schemas.microsoft.com/office/drawing/2014/main" id="{5FED5715-B7C0-4DE7-96EA-5C1DA6986C43}"/>
                </a:ext>
              </a:extLst>
            </p:cNvPr>
            <p:cNvSpPr/>
            <p:nvPr/>
          </p:nvSpPr>
          <p:spPr>
            <a:xfrm rot="21600000">
              <a:off x="5858256" y="3911691"/>
              <a:ext cx="2603575" cy="2603575"/>
            </a:xfrm>
            <a:custGeom>
              <a:avLst/>
              <a:gdLst>
                <a:gd name="connsiteX0" fmla="*/ 0 w 2603574"/>
                <a:gd name="connsiteY0" fmla="*/ 2603574 h 2603574"/>
                <a:gd name="connsiteX1" fmla="*/ 2603574 w 2603574"/>
                <a:gd name="connsiteY1" fmla="*/ 0 h 2603574"/>
                <a:gd name="connsiteX2" fmla="*/ 2603574 w 2603574"/>
                <a:gd name="connsiteY2" fmla="*/ 2603574 h 2603574"/>
                <a:gd name="connsiteX3" fmla="*/ 0 w 2603574"/>
                <a:gd name="connsiteY3" fmla="*/ 2603574 h 2603574"/>
              </a:gdLst>
              <a:ahLst/>
              <a:cxnLst>
                <a:cxn ang="0">
                  <a:pos x="connsiteX0" y="connsiteY0"/>
                </a:cxn>
                <a:cxn ang="0">
                  <a:pos x="connsiteX1" y="connsiteY1"/>
                </a:cxn>
                <a:cxn ang="0">
                  <a:pos x="connsiteX2" y="connsiteY2"/>
                </a:cxn>
                <a:cxn ang="0">
                  <a:pos x="connsiteX3" y="connsiteY3"/>
                </a:cxn>
              </a:cxnLst>
              <a:rect l="l" t="t" r="r" b="b"/>
              <a:pathLst>
                <a:path w="2603574" h="2603574">
                  <a:moveTo>
                    <a:pt x="2603574" y="0"/>
                  </a:moveTo>
                  <a:cubicBezTo>
                    <a:pt x="2603574" y="1437914"/>
                    <a:pt x="1437914" y="2603574"/>
                    <a:pt x="0" y="2603574"/>
                  </a:cubicBezTo>
                  <a:lnTo>
                    <a:pt x="0" y="0"/>
                  </a:lnTo>
                  <a:lnTo>
                    <a:pt x="2603574" y="0"/>
                  </a:ln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5514574"/>
                <a:satOff val="30963"/>
                <a:lumOff val="-1437"/>
                <a:alphaOff val="0"/>
              </a:schemeClr>
            </a:fillRef>
            <a:effectRef idx="1">
              <a:schemeClr val="accent4">
                <a:hueOff val="-5514574"/>
                <a:satOff val="30963"/>
                <a:lumOff val="-1437"/>
                <a:alphaOff val="0"/>
              </a:schemeClr>
            </a:effectRef>
            <a:fontRef idx="minor">
              <a:schemeClr val="dk1"/>
            </a:fontRef>
          </p:style>
          <p:txBody>
            <a:bodyPr spcFirstLastPara="0" vert="horz" wrap="square" lIns="149352" tIns="149352" rIns="911922" bIns="911921" numCol="1" spcCol="1270" anchor="ctr" anchorCtr="0">
              <a:noAutofit/>
            </a:bodyPr>
            <a:lstStyle/>
            <a:p>
              <a:pPr marL="0" lvl="0" indent="0" algn="ctr" defTabSz="933450">
                <a:lnSpc>
                  <a:spcPct val="90000"/>
                </a:lnSpc>
                <a:spcBef>
                  <a:spcPct val="0"/>
                </a:spcBef>
                <a:spcAft>
                  <a:spcPct val="35000"/>
                </a:spcAft>
                <a:buNone/>
              </a:pPr>
              <a:r>
                <a:rPr lang="el-GR" sz="2100" b="1" kern="1200" dirty="0"/>
                <a:t>ΔΗΜΟΣΙΑ ΔΙΟΙΚΗΣΗ</a:t>
              </a:r>
            </a:p>
          </p:txBody>
        </p:sp>
        <p:sp>
          <p:nvSpPr>
            <p:cNvPr id="15" name="Ελεύθερη σχεδίαση: Σχήμα 14">
              <a:extLst>
                <a:ext uri="{FF2B5EF4-FFF2-40B4-BE49-F238E27FC236}">
                  <a16:creationId xmlns:a16="http://schemas.microsoft.com/office/drawing/2014/main" id="{40C65D25-BCCF-4891-8436-8C07923EF426}"/>
                </a:ext>
              </a:extLst>
            </p:cNvPr>
            <p:cNvSpPr/>
            <p:nvPr/>
          </p:nvSpPr>
          <p:spPr>
            <a:xfrm rot="21600000">
              <a:off x="3134424" y="3911692"/>
              <a:ext cx="2603574" cy="2603574"/>
            </a:xfrm>
            <a:custGeom>
              <a:avLst/>
              <a:gdLst>
                <a:gd name="connsiteX0" fmla="*/ 0 w 2603574"/>
                <a:gd name="connsiteY0" fmla="*/ 2603574 h 2603574"/>
                <a:gd name="connsiteX1" fmla="*/ 2603574 w 2603574"/>
                <a:gd name="connsiteY1" fmla="*/ 0 h 2603574"/>
                <a:gd name="connsiteX2" fmla="*/ 2603574 w 2603574"/>
                <a:gd name="connsiteY2" fmla="*/ 2603574 h 2603574"/>
                <a:gd name="connsiteX3" fmla="*/ 0 w 2603574"/>
                <a:gd name="connsiteY3" fmla="*/ 2603574 h 2603574"/>
              </a:gdLst>
              <a:ahLst/>
              <a:cxnLst>
                <a:cxn ang="0">
                  <a:pos x="connsiteX0" y="connsiteY0"/>
                </a:cxn>
                <a:cxn ang="0">
                  <a:pos x="connsiteX1" y="connsiteY1"/>
                </a:cxn>
                <a:cxn ang="0">
                  <a:pos x="connsiteX2" y="connsiteY2"/>
                </a:cxn>
                <a:cxn ang="0">
                  <a:pos x="connsiteX3" y="connsiteY3"/>
                </a:cxn>
              </a:cxnLst>
              <a:rect l="l" t="t" r="r" b="b"/>
              <a:pathLst>
                <a:path w="2603574" h="2603574">
                  <a:moveTo>
                    <a:pt x="2603574" y="2603574"/>
                  </a:moveTo>
                  <a:cubicBezTo>
                    <a:pt x="1165660" y="2603574"/>
                    <a:pt x="0" y="1437914"/>
                    <a:pt x="0" y="0"/>
                  </a:cubicBezTo>
                  <a:lnTo>
                    <a:pt x="2603574" y="0"/>
                  </a:lnTo>
                  <a:lnTo>
                    <a:pt x="2603574" y="2603574"/>
                  </a:ln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8271860"/>
                <a:satOff val="46445"/>
                <a:lumOff val="-2156"/>
                <a:alphaOff val="0"/>
              </a:schemeClr>
            </a:fillRef>
            <a:effectRef idx="1">
              <a:schemeClr val="accent4">
                <a:hueOff val="-8271860"/>
                <a:satOff val="46445"/>
                <a:lumOff val="-2156"/>
                <a:alphaOff val="0"/>
              </a:schemeClr>
            </a:effectRef>
            <a:fontRef idx="minor">
              <a:schemeClr val="dk1"/>
            </a:fontRef>
          </p:style>
          <p:txBody>
            <a:bodyPr spcFirstLastPara="0" vert="horz" wrap="square" lIns="911921" tIns="149352" rIns="149352" bIns="911921" numCol="1" spcCol="1270" anchor="ctr" anchorCtr="0">
              <a:noAutofit/>
            </a:bodyPr>
            <a:lstStyle/>
            <a:p>
              <a:pPr marL="0" lvl="0" indent="0" algn="ctr" defTabSz="933450">
                <a:lnSpc>
                  <a:spcPct val="90000"/>
                </a:lnSpc>
                <a:spcBef>
                  <a:spcPct val="0"/>
                </a:spcBef>
                <a:spcAft>
                  <a:spcPct val="35000"/>
                </a:spcAft>
                <a:buNone/>
              </a:pPr>
              <a:r>
                <a:rPr lang="el-GR" sz="2100" b="1" kern="1200" dirty="0"/>
                <a:t>ΑΠΑΣΧΟΛΗΣΗ</a:t>
              </a:r>
            </a:p>
          </p:txBody>
        </p:sp>
        <p:sp>
          <p:nvSpPr>
            <p:cNvPr id="16" name="Βέλος: Κυκλικό 15">
              <a:extLst>
                <a:ext uri="{FF2B5EF4-FFF2-40B4-BE49-F238E27FC236}">
                  <a16:creationId xmlns:a16="http://schemas.microsoft.com/office/drawing/2014/main" id="{B2252545-765A-49FB-BD58-232ACEE15A63}"/>
                </a:ext>
              </a:extLst>
            </p:cNvPr>
            <p:cNvSpPr/>
            <p:nvPr/>
          </p:nvSpPr>
          <p:spPr>
            <a:xfrm>
              <a:off x="5348665" y="3310404"/>
              <a:ext cx="898924" cy="781673"/>
            </a:xfrm>
            <a:prstGeom prst="circularArrow">
              <a:avLst/>
            </a:prstGeom>
            <a:solidFill>
              <a:schemeClr val="accent3">
                <a:lumMod val="40000"/>
                <a:lumOff val="60000"/>
              </a:schemeClr>
            </a:solidFill>
            <a:ln>
              <a:solidFill>
                <a:schemeClr val="tx1"/>
              </a:solidFill>
            </a:ln>
            <a:scene3d>
              <a:camera prst="orthographicFront"/>
              <a:lightRig rig="flat" dir="t"/>
            </a:scene3d>
            <a:sp3d prstMaterial="dkEdge">
              <a:bevelT w="8200" h="38100"/>
            </a:sp3d>
          </p:spPr>
          <p:style>
            <a:lnRef idx="1">
              <a:scrgbClr r="0" g="0" b="0"/>
            </a:lnRef>
            <a:fillRef idx="2">
              <a:scrgbClr r="0" g="0" b="0"/>
            </a:fillRef>
            <a:effectRef idx="1">
              <a:schemeClr val="accent4">
                <a:tint val="40000"/>
                <a:hueOff val="0"/>
                <a:satOff val="0"/>
                <a:lumOff val="0"/>
                <a:alphaOff val="0"/>
              </a:schemeClr>
            </a:effectRef>
            <a:fontRef idx="minor">
              <a:schemeClr val="dk1">
                <a:hueOff val="0"/>
                <a:satOff val="0"/>
                <a:lumOff val="0"/>
                <a:alphaOff val="0"/>
              </a:schemeClr>
            </a:fontRef>
          </p:style>
        </p:sp>
        <p:sp>
          <p:nvSpPr>
            <p:cNvPr id="17" name="Βέλος: Κυκλικό 16">
              <a:extLst>
                <a:ext uri="{FF2B5EF4-FFF2-40B4-BE49-F238E27FC236}">
                  <a16:creationId xmlns:a16="http://schemas.microsoft.com/office/drawing/2014/main" id="{91C12186-447A-40F9-837B-0E088B862CA4}"/>
                </a:ext>
              </a:extLst>
            </p:cNvPr>
            <p:cNvSpPr/>
            <p:nvPr/>
          </p:nvSpPr>
          <p:spPr>
            <a:xfrm rot="10800000">
              <a:off x="5348665" y="3611048"/>
              <a:ext cx="898924" cy="781673"/>
            </a:xfrm>
            <a:prstGeom prst="circularArrow">
              <a:avLst/>
            </a:prstGeom>
            <a:solidFill>
              <a:schemeClr val="accent3">
                <a:lumMod val="40000"/>
                <a:lumOff val="60000"/>
              </a:schemeClr>
            </a:solidFill>
            <a:ln>
              <a:solidFill>
                <a:schemeClr val="tx1"/>
              </a:solidFill>
            </a:ln>
            <a:scene3d>
              <a:camera prst="orthographicFront"/>
              <a:lightRig rig="flat" dir="t"/>
            </a:scene3d>
            <a:sp3d prstMaterial="dkEdge">
              <a:bevelT w="8200" h="38100"/>
            </a:sp3d>
          </p:spPr>
          <p:style>
            <a:lnRef idx="1">
              <a:scrgbClr r="0" g="0" b="0"/>
            </a:lnRef>
            <a:fillRef idx="2">
              <a:scrgbClr r="0" g="0" b="0"/>
            </a:fillRef>
            <a:effectRef idx="1">
              <a:schemeClr val="accent4">
                <a:tint val="40000"/>
                <a:hueOff val="0"/>
                <a:satOff val="0"/>
                <a:lumOff val="0"/>
                <a:alphaOff val="0"/>
              </a:schemeClr>
            </a:effectRef>
            <a:fontRef idx="minor">
              <a:schemeClr val="dk1">
                <a:hueOff val="0"/>
                <a:satOff val="0"/>
                <a:lumOff val="0"/>
                <a:alphaOff val="0"/>
              </a:schemeClr>
            </a:fontRef>
          </p:style>
        </p:sp>
      </p:grpSp>
      <p:grpSp>
        <p:nvGrpSpPr>
          <p:cNvPr id="64" name="Ομάδα 63">
            <a:extLst>
              <a:ext uri="{FF2B5EF4-FFF2-40B4-BE49-F238E27FC236}">
                <a16:creationId xmlns:a16="http://schemas.microsoft.com/office/drawing/2014/main" id="{8430BEBF-DD1C-420A-92ED-4E6AEE97A515}"/>
              </a:ext>
            </a:extLst>
          </p:cNvPr>
          <p:cNvGrpSpPr/>
          <p:nvPr/>
        </p:nvGrpSpPr>
        <p:grpSpPr>
          <a:xfrm>
            <a:off x="332509" y="1159226"/>
            <a:ext cx="2258291" cy="1812414"/>
            <a:chOff x="969818" y="1464026"/>
            <a:chExt cx="2258291" cy="1812414"/>
          </a:xfrm>
        </p:grpSpPr>
        <p:sp>
          <p:nvSpPr>
            <p:cNvPr id="19" name="Ορθογώνιο 18">
              <a:extLst>
                <a:ext uri="{FF2B5EF4-FFF2-40B4-BE49-F238E27FC236}">
                  <a16:creationId xmlns:a16="http://schemas.microsoft.com/office/drawing/2014/main" id="{54ACC6BF-64D9-4418-8264-B74FAF34DECD}"/>
                </a:ext>
              </a:extLst>
            </p:cNvPr>
            <p:cNvSpPr/>
            <p:nvPr/>
          </p:nvSpPr>
          <p:spPr>
            <a:xfrm>
              <a:off x="969818" y="1464026"/>
              <a:ext cx="2258291" cy="30777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l-GR" sz="1400" b="1" dirty="0"/>
                <a:t>Άυλη συνταγογράφηση</a:t>
              </a:r>
            </a:p>
          </p:txBody>
        </p:sp>
        <p:sp>
          <p:nvSpPr>
            <p:cNvPr id="20" name="Ορθογώνιο 19">
              <a:extLst>
                <a:ext uri="{FF2B5EF4-FFF2-40B4-BE49-F238E27FC236}">
                  <a16:creationId xmlns:a16="http://schemas.microsoft.com/office/drawing/2014/main" id="{414D35F8-F949-401A-A1CE-866616A8A28A}"/>
                </a:ext>
              </a:extLst>
            </p:cNvPr>
            <p:cNvSpPr/>
            <p:nvPr/>
          </p:nvSpPr>
          <p:spPr>
            <a:xfrm>
              <a:off x="971711" y="1781814"/>
              <a:ext cx="2242544"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l-GR" sz="1400" dirty="0"/>
                <a:t>Μητρώο Ασθενών </a:t>
              </a:r>
              <a:r>
                <a:rPr lang="en-US" sz="1400" dirty="0"/>
                <a:t>Covid-19</a:t>
              </a:r>
            </a:p>
          </p:txBody>
        </p:sp>
        <p:sp>
          <p:nvSpPr>
            <p:cNvPr id="21" name="Ορθογώνιο 20">
              <a:extLst>
                <a:ext uri="{FF2B5EF4-FFF2-40B4-BE49-F238E27FC236}">
                  <a16:creationId xmlns:a16="http://schemas.microsoft.com/office/drawing/2014/main" id="{C46B6F4B-89FC-4EB0-BF2C-302AF2EC5BCB}"/>
                </a:ext>
              </a:extLst>
            </p:cNvPr>
            <p:cNvSpPr/>
            <p:nvPr/>
          </p:nvSpPr>
          <p:spPr>
            <a:xfrm>
              <a:off x="969821" y="2322333"/>
              <a:ext cx="2244434"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l-GR" sz="1400" dirty="0"/>
                <a:t>Λειτουργία της πλατφόρμας </a:t>
              </a:r>
              <a:r>
                <a:rPr lang="en-US" sz="1400" dirty="0"/>
                <a:t>emvolio.gov.gr </a:t>
              </a:r>
              <a:r>
                <a:rPr lang="el-GR" sz="1400" dirty="0"/>
                <a:t>και </a:t>
              </a:r>
              <a:r>
                <a:rPr lang="en-US" sz="1400" dirty="0"/>
                <a:t>self-testing.gov.gr</a:t>
              </a:r>
            </a:p>
          </p:txBody>
        </p:sp>
      </p:grpSp>
      <p:grpSp>
        <p:nvGrpSpPr>
          <p:cNvPr id="66" name="Ομάδα 65">
            <a:extLst>
              <a:ext uri="{FF2B5EF4-FFF2-40B4-BE49-F238E27FC236}">
                <a16:creationId xmlns:a16="http://schemas.microsoft.com/office/drawing/2014/main" id="{44FC6D9B-8086-40F6-B6CD-5FF09F8D76EB}"/>
              </a:ext>
            </a:extLst>
          </p:cNvPr>
          <p:cNvGrpSpPr/>
          <p:nvPr/>
        </p:nvGrpSpPr>
        <p:grpSpPr>
          <a:xfrm>
            <a:off x="217045" y="5181600"/>
            <a:ext cx="2443027" cy="1445341"/>
            <a:chOff x="619633" y="4858226"/>
            <a:chExt cx="1777203" cy="1251930"/>
          </a:xfrm>
        </p:grpSpPr>
        <p:sp>
          <p:nvSpPr>
            <p:cNvPr id="46" name="Ορθογώνιο 45">
              <a:extLst>
                <a:ext uri="{FF2B5EF4-FFF2-40B4-BE49-F238E27FC236}">
                  <a16:creationId xmlns:a16="http://schemas.microsoft.com/office/drawing/2014/main" id="{CD5F88AF-7D31-474D-8DE4-336E50D8F0A7}"/>
                </a:ext>
              </a:extLst>
            </p:cNvPr>
            <p:cNvSpPr/>
            <p:nvPr/>
          </p:nvSpPr>
          <p:spPr>
            <a:xfrm>
              <a:off x="623454" y="4858226"/>
              <a:ext cx="1773382" cy="247929"/>
            </a:xfrm>
            <a:prstGeom prst="rect">
              <a:avLst/>
            </a:prstGeom>
            <a:solidFill>
              <a:schemeClr val="accent5">
                <a:lumMod val="40000"/>
                <a:lumOff val="6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p>
              <a:pPr marL="0" lvl="1" defTabSz="533400">
                <a:lnSpc>
                  <a:spcPct val="90000"/>
                </a:lnSpc>
                <a:spcBef>
                  <a:spcPct val="0"/>
                </a:spcBef>
                <a:spcAft>
                  <a:spcPct val="15000"/>
                </a:spcAft>
              </a:pPr>
              <a:r>
                <a:rPr lang="el-GR" sz="1400" b="1" dirty="0" err="1">
                  <a:solidFill>
                    <a:prstClr val="black">
                      <a:hueOff val="0"/>
                      <a:satOff val="0"/>
                      <a:lumOff val="0"/>
                      <a:alphaOff val="0"/>
                    </a:prstClr>
                  </a:solidFill>
                </a:rPr>
                <a:t>Τηλε</a:t>
              </a:r>
              <a:r>
                <a:rPr lang="el-GR" sz="1400" b="1" dirty="0">
                  <a:solidFill>
                    <a:prstClr val="black">
                      <a:hueOff val="0"/>
                      <a:satOff val="0"/>
                      <a:lumOff val="0"/>
                      <a:alphaOff val="0"/>
                    </a:prstClr>
                  </a:solidFill>
                </a:rPr>
                <a:t>-εργασία</a:t>
              </a:r>
            </a:p>
          </p:txBody>
        </p:sp>
        <p:sp>
          <p:nvSpPr>
            <p:cNvPr id="47" name="Ορθογώνιο 46">
              <a:extLst>
                <a:ext uri="{FF2B5EF4-FFF2-40B4-BE49-F238E27FC236}">
                  <a16:creationId xmlns:a16="http://schemas.microsoft.com/office/drawing/2014/main" id="{EF68F62B-9C3D-466E-9AB2-E5D1CB413B19}"/>
                </a:ext>
              </a:extLst>
            </p:cNvPr>
            <p:cNvSpPr/>
            <p:nvPr/>
          </p:nvSpPr>
          <p:spPr>
            <a:xfrm>
              <a:off x="621031" y="5107031"/>
              <a:ext cx="1775805" cy="6118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lvl="1" defTabSz="533400">
                <a:lnSpc>
                  <a:spcPct val="90000"/>
                </a:lnSpc>
                <a:spcBef>
                  <a:spcPct val="0"/>
                </a:spcBef>
                <a:spcAft>
                  <a:spcPct val="15000"/>
                </a:spcAft>
              </a:pPr>
              <a:r>
                <a:rPr lang="el-GR" sz="1400" dirty="0">
                  <a:solidFill>
                    <a:prstClr val="black">
                      <a:hueOff val="0"/>
                      <a:satOff val="0"/>
                      <a:lumOff val="0"/>
                      <a:alphaOff val="0"/>
                    </a:prstClr>
                  </a:solidFill>
                </a:rPr>
                <a:t>Ηλεκτρονική εξυπηρέτηση μέσω </a:t>
              </a:r>
            </a:p>
            <a:p>
              <a:pPr marL="0" lvl="1" defTabSz="533400">
                <a:lnSpc>
                  <a:spcPct val="90000"/>
                </a:lnSpc>
                <a:spcBef>
                  <a:spcPct val="0"/>
                </a:spcBef>
                <a:spcAft>
                  <a:spcPct val="15000"/>
                </a:spcAft>
              </a:pPr>
              <a:r>
                <a:rPr lang="en-US" sz="1400" dirty="0">
                  <a:solidFill>
                    <a:prstClr val="black">
                      <a:hueOff val="0"/>
                      <a:satOff val="0"/>
                      <a:lumOff val="0"/>
                      <a:alphaOff val="0"/>
                    </a:prstClr>
                  </a:solidFill>
                </a:rPr>
                <a:t>e-</a:t>
              </a:r>
              <a:r>
                <a:rPr lang="el-GR" sz="1400" dirty="0">
                  <a:solidFill>
                    <a:prstClr val="black">
                      <a:hueOff val="0"/>
                      <a:satOff val="0"/>
                      <a:lumOff val="0"/>
                      <a:alphaOff val="0"/>
                    </a:prstClr>
                  </a:solidFill>
                </a:rPr>
                <a:t>ΕΦΚΑ</a:t>
              </a:r>
            </a:p>
          </p:txBody>
        </p:sp>
        <p:sp>
          <p:nvSpPr>
            <p:cNvPr id="48" name="Ορθογώνιο 47">
              <a:extLst>
                <a:ext uri="{FF2B5EF4-FFF2-40B4-BE49-F238E27FC236}">
                  <a16:creationId xmlns:a16="http://schemas.microsoft.com/office/drawing/2014/main" id="{BE328EC5-34A1-4768-B058-0065FC40B8CC}"/>
                </a:ext>
              </a:extLst>
            </p:cNvPr>
            <p:cNvSpPr/>
            <p:nvPr/>
          </p:nvSpPr>
          <p:spPr>
            <a:xfrm>
              <a:off x="619633" y="5694275"/>
              <a:ext cx="1777201" cy="41588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0" lvl="1" defTabSz="533400">
                <a:lnSpc>
                  <a:spcPct val="90000"/>
                </a:lnSpc>
                <a:spcBef>
                  <a:spcPct val="0"/>
                </a:spcBef>
                <a:spcAft>
                  <a:spcPct val="15000"/>
                </a:spcAft>
              </a:pPr>
              <a:r>
                <a:rPr lang="en-US" sz="1400" dirty="0">
                  <a:solidFill>
                    <a:prstClr val="black">
                      <a:hueOff val="0"/>
                      <a:satOff val="0"/>
                      <a:lumOff val="0"/>
                      <a:alphaOff val="0"/>
                    </a:prstClr>
                  </a:solidFill>
                </a:rPr>
                <a:t>On line </a:t>
              </a:r>
              <a:r>
                <a:rPr lang="el-GR" sz="1400" dirty="0">
                  <a:solidFill>
                    <a:prstClr val="black">
                      <a:hueOff val="0"/>
                      <a:satOff val="0"/>
                      <a:lumOff val="0"/>
                      <a:alphaOff val="0"/>
                    </a:prstClr>
                  </a:solidFill>
                </a:rPr>
                <a:t>συμβουλευτική για ανέργους μέσω ΟΑΕΔ </a:t>
              </a:r>
            </a:p>
          </p:txBody>
        </p:sp>
      </p:grpSp>
      <p:grpSp>
        <p:nvGrpSpPr>
          <p:cNvPr id="68" name="Ομάδα 67">
            <a:extLst>
              <a:ext uri="{FF2B5EF4-FFF2-40B4-BE49-F238E27FC236}">
                <a16:creationId xmlns:a16="http://schemas.microsoft.com/office/drawing/2014/main" id="{0ABEE355-D1C8-4BBC-BAD4-2CED0AC25D91}"/>
              </a:ext>
            </a:extLst>
          </p:cNvPr>
          <p:cNvGrpSpPr/>
          <p:nvPr/>
        </p:nvGrpSpPr>
        <p:grpSpPr>
          <a:xfrm>
            <a:off x="9139662" y="202521"/>
            <a:ext cx="2719829" cy="3039442"/>
            <a:chOff x="8710171" y="1048190"/>
            <a:chExt cx="2719829" cy="2980214"/>
          </a:xfrm>
        </p:grpSpPr>
        <p:sp>
          <p:nvSpPr>
            <p:cNvPr id="58" name="Ορθογώνιο 57">
              <a:extLst>
                <a:ext uri="{FF2B5EF4-FFF2-40B4-BE49-F238E27FC236}">
                  <a16:creationId xmlns:a16="http://schemas.microsoft.com/office/drawing/2014/main" id="{4D132A9A-D6D6-4B97-8683-8D8BE44FB75A}"/>
                </a:ext>
              </a:extLst>
            </p:cNvPr>
            <p:cNvSpPr/>
            <p:nvPr/>
          </p:nvSpPr>
          <p:spPr>
            <a:xfrm>
              <a:off x="8710171" y="1048190"/>
              <a:ext cx="2678265" cy="480131"/>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533400">
                <a:lnSpc>
                  <a:spcPct val="90000"/>
                </a:lnSpc>
                <a:spcBef>
                  <a:spcPct val="0"/>
                </a:spcBef>
                <a:spcAft>
                  <a:spcPct val="15000"/>
                </a:spcAft>
              </a:pPr>
              <a:r>
                <a:rPr lang="el-GR" sz="1400" b="1" dirty="0">
                  <a:solidFill>
                    <a:prstClr val="black">
                      <a:hueOff val="0"/>
                      <a:satOff val="0"/>
                      <a:lumOff val="0"/>
                      <a:alphaOff val="0"/>
                    </a:prstClr>
                  </a:solidFill>
                </a:rPr>
                <a:t>Σύγχρονη εξ αποστάσεως εκπαίδευση και κατάρτιση</a:t>
              </a:r>
            </a:p>
          </p:txBody>
        </p:sp>
        <p:sp>
          <p:nvSpPr>
            <p:cNvPr id="59" name="Ορθογώνιο 58">
              <a:extLst>
                <a:ext uri="{FF2B5EF4-FFF2-40B4-BE49-F238E27FC236}">
                  <a16:creationId xmlns:a16="http://schemas.microsoft.com/office/drawing/2014/main" id="{6B3F7FEE-9A7D-4A87-B93C-1194316D76C4}"/>
                </a:ext>
              </a:extLst>
            </p:cNvPr>
            <p:cNvSpPr/>
            <p:nvPr/>
          </p:nvSpPr>
          <p:spPr>
            <a:xfrm>
              <a:off x="8728363" y="2966575"/>
              <a:ext cx="2701637" cy="10618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533400">
                <a:lnSpc>
                  <a:spcPct val="90000"/>
                </a:lnSpc>
                <a:spcBef>
                  <a:spcPct val="0"/>
                </a:spcBef>
                <a:spcAft>
                  <a:spcPct val="15000"/>
                </a:spcAft>
              </a:pPr>
              <a:r>
                <a:rPr lang="el-GR" sz="1400" dirty="0">
                  <a:solidFill>
                    <a:prstClr val="black">
                      <a:hueOff val="0"/>
                      <a:satOff val="0"/>
                      <a:lumOff val="0"/>
                      <a:alphaOff val="0"/>
                    </a:prstClr>
                  </a:solidFill>
                </a:rPr>
                <a:t>Έκδοση ψηφιακών βεβαιώσεων, πιστοποιητικών ή αποσπασμάτων Απολυτηρίων Γυμνασίου, Λυκείου, ΕΠΑΛ</a:t>
              </a:r>
            </a:p>
          </p:txBody>
        </p:sp>
        <p:sp>
          <p:nvSpPr>
            <p:cNvPr id="60" name="Ορθογώνιο 59">
              <a:extLst>
                <a:ext uri="{FF2B5EF4-FFF2-40B4-BE49-F238E27FC236}">
                  <a16:creationId xmlns:a16="http://schemas.microsoft.com/office/drawing/2014/main" id="{A5D3B3E2-81A2-4D85-8EA0-80420A07EBEA}"/>
                </a:ext>
              </a:extLst>
            </p:cNvPr>
            <p:cNvSpPr/>
            <p:nvPr/>
          </p:nvSpPr>
          <p:spPr>
            <a:xfrm>
              <a:off x="8721905" y="1515958"/>
              <a:ext cx="2694240" cy="144962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533400">
                <a:lnSpc>
                  <a:spcPct val="90000"/>
                </a:lnSpc>
                <a:spcBef>
                  <a:spcPct val="0"/>
                </a:spcBef>
                <a:spcAft>
                  <a:spcPct val="15000"/>
                </a:spcAft>
              </a:pPr>
              <a:r>
                <a:rPr lang="el-GR" sz="1400" dirty="0">
                  <a:solidFill>
                    <a:prstClr val="black">
                      <a:hueOff val="0"/>
                      <a:satOff val="0"/>
                      <a:lumOff val="0"/>
                      <a:alphaOff val="0"/>
                    </a:prstClr>
                  </a:solidFill>
                </a:rPr>
                <a:t>Ενημέρωση των υποψήφιων μαθητών των Πανελλαδικών Εξετάσεων, μέσω γραπτού μηνύματος SMS, για τη βαθμολογία αλλά και τη Σχολή/τμήμα εισαγωγής τους.</a:t>
              </a:r>
            </a:p>
          </p:txBody>
        </p:sp>
      </p:grpSp>
      <p:grpSp>
        <p:nvGrpSpPr>
          <p:cNvPr id="70" name="Ομάδα 69">
            <a:extLst>
              <a:ext uri="{FF2B5EF4-FFF2-40B4-BE49-F238E27FC236}">
                <a16:creationId xmlns:a16="http://schemas.microsoft.com/office/drawing/2014/main" id="{91E1496C-6845-472E-A779-843F8CF5F5D3}"/>
              </a:ext>
            </a:extLst>
          </p:cNvPr>
          <p:cNvGrpSpPr/>
          <p:nvPr/>
        </p:nvGrpSpPr>
        <p:grpSpPr>
          <a:xfrm>
            <a:off x="9171709" y="4254396"/>
            <a:ext cx="2757053" cy="2026163"/>
            <a:chOff x="9267608" y="4256566"/>
            <a:chExt cx="2370209" cy="1456627"/>
          </a:xfrm>
        </p:grpSpPr>
        <p:sp>
          <p:nvSpPr>
            <p:cNvPr id="61" name="Ορθογώνιο 60">
              <a:extLst>
                <a:ext uri="{FF2B5EF4-FFF2-40B4-BE49-F238E27FC236}">
                  <a16:creationId xmlns:a16="http://schemas.microsoft.com/office/drawing/2014/main" id="{9F28D0EE-C905-4C19-B886-C3838B316F45}"/>
                </a:ext>
              </a:extLst>
            </p:cNvPr>
            <p:cNvSpPr/>
            <p:nvPr/>
          </p:nvSpPr>
          <p:spPr>
            <a:xfrm>
              <a:off x="9282546" y="5228626"/>
              <a:ext cx="2341418" cy="484567"/>
            </a:xfrm>
            <a:prstGeom prst="rect">
              <a:avLst/>
            </a:prstGeom>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400050">
                <a:lnSpc>
                  <a:spcPct val="90000"/>
                </a:lnSpc>
                <a:spcBef>
                  <a:spcPct val="0"/>
                </a:spcBef>
                <a:spcAft>
                  <a:spcPct val="15000"/>
                </a:spcAft>
              </a:pPr>
              <a:r>
                <a:rPr lang="el-GR" sz="1400" dirty="0"/>
                <a:t>Υπεύθυνες δηλώσεις εξουσιοδοτήσεις μέσω </a:t>
              </a:r>
              <a:r>
                <a:rPr lang="en-US" sz="1400" dirty="0"/>
                <a:t>gov.gr</a:t>
              </a:r>
              <a:endParaRPr lang="el-GR" sz="1400" dirty="0"/>
            </a:p>
          </p:txBody>
        </p:sp>
        <p:sp>
          <p:nvSpPr>
            <p:cNvPr id="62" name="Ορθογώνιο 61">
              <a:extLst>
                <a:ext uri="{FF2B5EF4-FFF2-40B4-BE49-F238E27FC236}">
                  <a16:creationId xmlns:a16="http://schemas.microsoft.com/office/drawing/2014/main" id="{7E66E4F8-0B60-4EEC-B7FC-138F6BEE60EE}"/>
                </a:ext>
              </a:extLst>
            </p:cNvPr>
            <p:cNvSpPr/>
            <p:nvPr/>
          </p:nvSpPr>
          <p:spPr>
            <a:xfrm>
              <a:off x="9267608" y="4256566"/>
              <a:ext cx="2370209" cy="484567"/>
            </a:xfrm>
            <a:prstGeom prst="rect">
              <a:avLst/>
            </a:prstGeom>
            <a:solidFill>
              <a:srgbClr val="D5DA9A"/>
            </a:solidFill>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400050">
                <a:lnSpc>
                  <a:spcPct val="90000"/>
                </a:lnSpc>
                <a:spcBef>
                  <a:spcPct val="0"/>
                </a:spcBef>
                <a:spcAft>
                  <a:spcPct val="15000"/>
                </a:spcAft>
              </a:pPr>
              <a:r>
                <a:rPr lang="el-GR" sz="1400" b="1" dirty="0"/>
                <a:t>Εξυπηρέτηση με τηλεδιάσκεψη από φορείς του Δημοσίου</a:t>
              </a:r>
            </a:p>
          </p:txBody>
        </p:sp>
        <p:sp>
          <p:nvSpPr>
            <p:cNvPr id="63" name="Ορθογώνιο 62">
              <a:extLst>
                <a:ext uri="{FF2B5EF4-FFF2-40B4-BE49-F238E27FC236}">
                  <a16:creationId xmlns:a16="http://schemas.microsoft.com/office/drawing/2014/main" id="{5DDF705F-5155-4BB2-AF26-2F14232B8D80}"/>
                </a:ext>
              </a:extLst>
            </p:cNvPr>
            <p:cNvSpPr/>
            <p:nvPr/>
          </p:nvSpPr>
          <p:spPr>
            <a:xfrm>
              <a:off x="9288046" y="4752747"/>
              <a:ext cx="2349771" cy="484567"/>
            </a:xfrm>
            <a:prstGeom prst="rect">
              <a:avLst/>
            </a:prstGeom>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400050">
                <a:lnSpc>
                  <a:spcPct val="90000"/>
                </a:lnSpc>
                <a:spcBef>
                  <a:spcPct val="0"/>
                </a:spcBef>
                <a:spcAft>
                  <a:spcPct val="15000"/>
                </a:spcAft>
              </a:pPr>
              <a:r>
                <a:rPr lang="en-US" sz="1400" dirty="0"/>
                <a:t>On line </a:t>
              </a:r>
              <a:r>
                <a:rPr lang="el-GR" sz="1400" dirty="0"/>
                <a:t>έκδοση πιστοποιητικών βεβαιώσεων</a:t>
              </a:r>
            </a:p>
          </p:txBody>
        </p:sp>
      </p:grpSp>
      <p:sp>
        <p:nvSpPr>
          <p:cNvPr id="65" name="Βέλος: Δεξιό 64">
            <a:extLst>
              <a:ext uri="{FF2B5EF4-FFF2-40B4-BE49-F238E27FC236}">
                <a16:creationId xmlns:a16="http://schemas.microsoft.com/office/drawing/2014/main" id="{0F3E3606-A427-45CC-8BD0-2C8384A5D5B4}"/>
              </a:ext>
            </a:extLst>
          </p:cNvPr>
          <p:cNvSpPr/>
          <p:nvPr/>
        </p:nvSpPr>
        <p:spPr>
          <a:xfrm rot="12743338">
            <a:off x="2992582" y="1995055"/>
            <a:ext cx="637309" cy="595745"/>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Βέλος: Δεξιό 66">
            <a:extLst>
              <a:ext uri="{FF2B5EF4-FFF2-40B4-BE49-F238E27FC236}">
                <a16:creationId xmlns:a16="http://schemas.microsoft.com/office/drawing/2014/main" id="{E9170D15-7264-4658-9FEC-D4E711F65775}"/>
              </a:ext>
            </a:extLst>
          </p:cNvPr>
          <p:cNvSpPr/>
          <p:nvPr/>
        </p:nvSpPr>
        <p:spPr>
          <a:xfrm rot="9224625">
            <a:off x="2784764" y="5250875"/>
            <a:ext cx="637309" cy="595745"/>
          </a:xfrm>
          <a:prstGeom prst="rightArrow">
            <a:avLst/>
          </a:prstGeom>
          <a:ln>
            <a:solidFill>
              <a:schemeClr val="tx1"/>
            </a:solidFill>
          </a:ln>
          <a:scene3d>
            <a:camera prst="orthographicFront"/>
            <a:lightRig rig="flat" dir="t"/>
          </a:scene3d>
          <a:sp3d prstMaterial="dkEdge">
            <a:bevelT w="8200" h="38100"/>
          </a:sp3d>
        </p:spPr>
        <p:style>
          <a:lnRef idx="0">
            <a:scrgbClr r="0" g="0" b="0"/>
          </a:lnRef>
          <a:fillRef idx="2">
            <a:schemeClr val="accent4">
              <a:hueOff val="-8271860"/>
              <a:satOff val="46445"/>
              <a:lumOff val="-2156"/>
              <a:alphaOff val="0"/>
            </a:schemeClr>
          </a:fillRef>
          <a:effectRef idx="1">
            <a:schemeClr val="accent4">
              <a:hueOff val="-8271860"/>
              <a:satOff val="46445"/>
              <a:lumOff val="-2156"/>
              <a:alphaOff val="0"/>
            </a:schemeClr>
          </a:effectRef>
          <a:fontRef idx="minor">
            <a:schemeClr val="dk1"/>
          </a:fontRef>
        </p:style>
        <p:txBody>
          <a:bodyPr spcFirstLastPara="0" vert="horz" wrap="square" lIns="911921" tIns="149352" rIns="149352" bIns="911921" numCol="1" spcCol="1270" anchor="ctr" anchorCtr="0">
            <a:noAutofit/>
          </a:bodyPr>
          <a:lstStyle/>
          <a:p>
            <a:pPr algn="ctr" defTabSz="933450">
              <a:lnSpc>
                <a:spcPct val="90000"/>
              </a:lnSpc>
              <a:spcBef>
                <a:spcPct val="0"/>
              </a:spcBef>
              <a:spcAft>
                <a:spcPct val="35000"/>
              </a:spcAft>
            </a:pPr>
            <a:endParaRPr lang="el-GR" sz="2100" b="1" dirty="0">
              <a:solidFill>
                <a:schemeClr val="dk1"/>
              </a:solidFill>
            </a:endParaRPr>
          </a:p>
        </p:txBody>
      </p:sp>
      <p:sp>
        <p:nvSpPr>
          <p:cNvPr id="69" name="Βέλος: Δεξιό 68">
            <a:extLst>
              <a:ext uri="{FF2B5EF4-FFF2-40B4-BE49-F238E27FC236}">
                <a16:creationId xmlns:a16="http://schemas.microsoft.com/office/drawing/2014/main" id="{C4B7E52C-24CA-4604-8679-8713F4112634}"/>
              </a:ext>
            </a:extLst>
          </p:cNvPr>
          <p:cNvSpPr/>
          <p:nvPr/>
        </p:nvSpPr>
        <p:spPr>
          <a:xfrm rot="19385980">
            <a:off x="8146473" y="2022765"/>
            <a:ext cx="637309" cy="595745"/>
          </a:xfrm>
          <a:prstGeom prst="rightArrow">
            <a:avLst/>
          </a:prstGeom>
          <a:ln>
            <a:solidFill>
              <a:schemeClr val="tx1"/>
            </a:solidFill>
          </a:ln>
          <a:scene3d>
            <a:camera prst="orthographicFront"/>
            <a:lightRig rig="flat" dir="t"/>
          </a:scene3d>
          <a:sp3d prstMaterial="dkEdge">
            <a:bevelT w="8200" h="38100"/>
          </a:sp3d>
        </p:spPr>
        <p:style>
          <a:lnRef idx="0">
            <a:scrgbClr r="0" g="0" b="0"/>
          </a:lnRef>
          <a:fillRef idx="2">
            <a:schemeClr val="accent4">
              <a:hueOff val="-2757287"/>
              <a:satOff val="15482"/>
              <a:lumOff val="-719"/>
              <a:alphaOff val="0"/>
            </a:schemeClr>
          </a:fillRef>
          <a:effectRef idx="1">
            <a:schemeClr val="accent4">
              <a:hueOff val="-2757287"/>
              <a:satOff val="15482"/>
              <a:lumOff val="-719"/>
              <a:alphaOff val="0"/>
            </a:schemeClr>
          </a:effectRef>
          <a:fontRef idx="minor">
            <a:schemeClr val="dk1"/>
          </a:fontRef>
        </p:style>
        <p:txBody>
          <a:bodyPr spcFirstLastPara="0" vert="horz" wrap="square" lIns="149352" tIns="911921" rIns="911922" bIns="149352" numCol="1" spcCol="1270" anchor="ctr" anchorCtr="0">
            <a:noAutofit/>
          </a:bodyPr>
          <a:lstStyle/>
          <a:p>
            <a:pPr algn="ctr" defTabSz="933450">
              <a:lnSpc>
                <a:spcPct val="90000"/>
              </a:lnSpc>
              <a:spcBef>
                <a:spcPct val="0"/>
              </a:spcBef>
              <a:spcAft>
                <a:spcPct val="35000"/>
              </a:spcAft>
            </a:pPr>
            <a:endParaRPr lang="el-GR" sz="2100" b="1">
              <a:solidFill>
                <a:schemeClr val="dk1"/>
              </a:solidFill>
            </a:endParaRPr>
          </a:p>
        </p:txBody>
      </p:sp>
      <p:sp>
        <p:nvSpPr>
          <p:cNvPr id="71" name="Βέλος: Δεξιό 70">
            <a:extLst>
              <a:ext uri="{FF2B5EF4-FFF2-40B4-BE49-F238E27FC236}">
                <a16:creationId xmlns:a16="http://schemas.microsoft.com/office/drawing/2014/main" id="{C929A258-811E-4048-821F-DE36831D8755}"/>
              </a:ext>
            </a:extLst>
          </p:cNvPr>
          <p:cNvSpPr/>
          <p:nvPr/>
        </p:nvSpPr>
        <p:spPr>
          <a:xfrm rot="1836070">
            <a:off x="8174181" y="5347855"/>
            <a:ext cx="637309" cy="595745"/>
          </a:xfrm>
          <a:prstGeom prst="rightArrow">
            <a:avLst/>
          </a:prstGeom>
          <a:ln>
            <a:solidFill>
              <a:schemeClr val="tx1"/>
            </a:solidFill>
          </a:ln>
          <a:scene3d>
            <a:camera prst="orthographicFront"/>
            <a:lightRig rig="flat" dir="t"/>
          </a:scene3d>
          <a:sp3d prstMaterial="dkEdge">
            <a:bevelT w="8200" h="38100"/>
          </a:sp3d>
        </p:spPr>
        <p:style>
          <a:lnRef idx="0">
            <a:scrgbClr r="0" g="0" b="0"/>
          </a:lnRef>
          <a:fillRef idx="2">
            <a:schemeClr val="accent4">
              <a:hueOff val="-5514574"/>
              <a:satOff val="30963"/>
              <a:lumOff val="-1437"/>
              <a:alphaOff val="0"/>
            </a:schemeClr>
          </a:fillRef>
          <a:effectRef idx="1">
            <a:schemeClr val="accent4">
              <a:hueOff val="-5514574"/>
              <a:satOff val="30963"/>
              <a:lumOff val="-1437"/>
              <a:alphaOff val="0"/>
            </a:schemeClr>
          </a:effectRef>
          <a:fontRef idx="minor">
            <a:schemeClr val="dk1"/>
          </a:fontRef>
        </p:style>
        <p:txBody>
          <a:bodyPr spcFirstLastPara="0" vert="horz" wrap="square" lIns="149352" tIns="149352" rIns="911922" bIns="911921" numCol="1" spcCol="1270" anchor="ctr" anchorCtr="0">
            <a:noAutofit/>
          </a:bodyPr>
          <a:lstStyle/>
          <a:p>
            <a:pPr algn="ctr" defTabSz="933450">
              <a:lnSpc>
                <a:spcPct val="90000"/>
              </a:lnSpc>
              <a:spcBef>
                <a:spcPct val="0"/>
              </a:spcBef>
              <a:spcAft>
                <a:spcPct val="35000"/>
              </a:spcAft>
            </a:pPr>
            <a:endParaRPr lang="el-GR" sz="2100" b="1">
              <a:solidFill>
                <a:schemeClr val="dk1"/>
              </a:solidFill>
            </a:endParaRPr>
          </a:p>
        </p:txBody>
      </p:sp>
      <p:sp>
        <p:nvSpPr>
          <p:cNvPr id="31" name="Ορθογώνιο 30">
            <a:extLst>
              <a:ext uri="{FF2B5EF4-FFF2-40B4-BE49-F238E27FC236}">
                <a16:creationId xmlns:a16="http://schemas.microsoft.com/office/drawing/2014/main" id="{B9F1CCD3-725A-4510-8092-368A87ECB263}"/>
              </a:ext>
            </a:extLst>
          </p:cNvPr>
          <p:cNvSpPr/>
          <p:nvPr/>
        </p:nvSpPr>
        <p:spPr>
          <a:xfrm>
            <a:off x="9175231" y="6267097"/>
            <a:ext cx="2723563" cy="480131"/>
          </a:xfrm>
          <a:prstGeom prst="rect">
            <a:avLst/>
          </a:prstGeom>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0" lvl="1" defTabSz="400050">
              <a:lnSpc>
                <a:spcPct val="90000"/>
              </a:lnSpc>
              <a:spcBef>
                <a:spcPct val="0"/>
              </a:spcBef>
              <a:spcAft>
                <a:spcPct val="15000"/>
              </a:spcAft>
            </a:pPr>
            <a:r>
              <a:rPr lang="el-GR" sz="1400" dirty="0"/>
              <a:t>Κωδικοί Δημόσιας Διοίκησης</a:t>
            </a:r>
          </a:p>
        </p:txBody>
      </p:sp>
    </p:spTree>
    <p:extLst>
      <p:ext uri="{BB962C8B-B14F-4D97-AF65-F5344CB8AC3E}">
        <p14:creationId xmlns:p14="http://schemas.microsoft.com/office/powerpoint/2010/main" val="58195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Ελεύθερη σχεδίαση: Σχήμα 11">
            <a:extLst>
              <a:ext uri="{FF2B5EF4-FFF2-40B4-BE49-F238E27FC236}">
                <a16:creationId xmlns:a16="http://schemas.microsoft.com/office/drawing/2014/main" id="{21FAE4A3-BBEF-496A-B5C1-453BB6C1D280}"/>
              </a:ext>
            </a:extLst>
          </p:cNvPr>
          <p:cNvSpPr/>
          <p:nvPr/>
        </p:nvSpPr>
        <p:spPr>
          <a:xfrm>
            <a:off x="1127448" y="332656"/>
            <a:ext cx="3474114" cy="396894"/>
          </a:xfrm>
          <a:custGeom>
            <a:avLst/>
            <a:gdLst>
              <a:gd name="connsiteX0" fmla="*/ 0 w 3687302"/>
              <a:gd name="connsiteY0" fmla="*/ 0 h 678938"/>
              <a:gd name="connsiteX1" fmla="*/ 3687302 w 3687302"/>
              <a:gd name="connsiteY1" fmla="*/ 0 h 678938"/>
              <a:gd name="connsiteX2" fmla="*/ 3687302 w 3687302"/>
              <a:gd name="connsiteY2" fmla="*/ 678938 h 678938"/>
              <a:gd name="connsiteX3" fmla="*/ 0 w 3687302"/>
              <a:gd name="connsiteY3" fmla="*/ 678938 h 678938"/>
              <a:gd name="connsiteX4" fmla="*/ 0 w 3687302"/>
              <a:gd name="connsiteY4" fmla="*/ 0 h 678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302" h="678938">
                <a:moveTo>
                  <a:pt x="0" y="0"/>
                </a:moveTo>
                <a:lnTo>
                  <a:pt x="3687302" y="0"/>
                </a:lnTo>
                <a:lnTo>
                  <a:pt x="3687302" y="678938"/>
                </a:lnTo>
                <a:lnTo>
                  <a:pt x="0" y="67893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endParaRPr lang="el-GR" sz="2400" kern="1200" dirty="0"/>
          </a:p>
        </p:txBody>
      </p:sp>
      <p:sp>
        <p:nvSpPr>
          <p:cNvPr id="16" name="Ελεύθερη σχεδίαση: Σχήμα 15">
            <a:extLst>
              <a:ext uri="{FF2B5EF4-FFF2-40B4-BE49-F238E27FC236}">
                <a16:creationId xmlns:a16="http://schemas.microsoft.com/office/drawing/2014/main" id="{F78674F2-E1EF-47C8-937F-9953235BA0CD}"/>
              </a:ext>
            </a:extLst>
          </p:cNvPr>
          <p:cNvSpPr/>
          <p:nvPr/>
        </p:nvSpPr>
        <p:spPr>
          <a:xfrm>
            <a:off x="2309576" y="3772929"/>
            <a:ext cx="3687302" cy="678938"/>
          </a:xfrm>
          <a:custGeom>
            <a:avLst/>
            <a:gdLst>
              <a:gd name="connsiteX0" fmla="*/ 0 w 3687302"/>
              <a:gd name="connsiteY0" fmla="*/ 0 h 678938"/>
              <a:gd name="connsiteX1" fmla="*/ 3687302 w 3687302"/>
              <a:gd name="connsiteY1" fmla="*/ 0 h 678938"/>
              <a:gd name="connsiteX2" fmla="*/ 3687302 w 3687302"/>
              <a:gd name="connsiteY2" fmla="*/ 678938 h 678938"/>
              <a:gd name="connsiteX3" fmla="*/ 0 w 3687302"/>
              <a:gd name="connsiteY3" fmla="*/ 678938 h 678938"/>
              <a:gd name="connsiteX4" fmla="*/ 0 w 3687302"/>
              <a:gd name="connsiteY4" fmla="*/ 0 h 678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302" h="678938">
                <a:moveTo>
                  <a:pt x="0" y="0"/>
                </a:moveTo>
                <a:lnTo>
                  <a:pt x="3687302" y="0"/>
                </a:lnTo>
                <a:lnTo>
                  <a:pt x="3687302" y="678938"/>
                </a:lnTo>
                <a:lnTo>
                  <a:pt x="0" y="67893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endParaRPr lang="el-GR" sz="2400" kern="1200" dirty="0"/>
          </a:p>
        </p:txBody>
      </p:sp>
      <p:sp>
        <p:nvSpPr>
          <p:cNvPr id="23" name="Ελεύθερη σχεδίαση: Σχήμα 22">
            <a:extLst>
              <a:ext uri="{FF2B5EF4-FFF2-40B4-BE49-F238E27FC236}">
                <a16:creationId xmlns:a16="http://schemas.microsoft.com/office/drawing/2014/main" id="{C06BE3EC-F194-4D82-B4CB-89E8FB4EF410}"/>
              </a:ext>
            </a:extLst>
          </p:cNvPr>
          <p:cNvSpPr/>
          <p:nvPr/>
        </p:nvSpPr>
        <p:spPr>
          <a:xfrm>
            <a:off x="6472659" y="3093991"/>
            <a:ext cx="3687302" cy="678938"/>
          </a:xfrm>
          <a:custGeom>
            <a:avLst/>
            <a:gdLst>
              <a:gd name="connsiteX0" fmla="*/ 0 w 3687302"/>
              <a:gd name="connsiteY0" fmla="*/ 0 h 678938"/>
              <a:gd name="connsiteX1" fmla="*/ 3687302 w 3687302"/>
              <a:gd name="connsiteY1" fmla="*/ 0 h 678938"/>
              <a:gd name="connsiteX2" fmla="*/ 3687302 w 3687302"/>
              <a:gd name="connsiteY2" fmla="*/ 678938 h 678938"/>
              <a:gd name="connsiteX3" fmla="*/ 0 w 3687302"/>
              <a:gd name="connsiteY3" fmla="*/ 678938 h 678938"/>
              <a:gd name="connsiteX4" fmla="*/ 0 w 3687302"/>
              <a:gd name="connsiteY4" fmla="*/ 0 h 678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302" h="678938">
                <a:moveTo>
                  <a:pt x="0" y="0"/>
                </a:moveTo>
                <a:lnTo>
                  <a:pt x="3687302" y="0"/>
                </a:lnTo>
                <a:lnTo>
                  <a:pt x="3687302" y="678938"/>
                </a:lnTo>
                <a:lnTo>
                  <a:pt x="0" y="67893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endParaRPr lang="el-GR" sz="2400" kern="1200" dirty="0"/>
          </a:p>
        </p:txBody>
      </p:sp>
      <p:sp>
        <p:nvSpPr>
          <p:cNvPr id="25" name="Ελεύθερη σχεδίαση: Σχήμα 24">
            <a:extLst>
              <a:ext uri="{FF2B5EF4-FFF2-40B4-BE49-F238E27FC236}">
                <a16:creationId xmlns:a16="http://schemas.microsoft.com/office/drawing/2014/main" id="{6A21B132-F2E3-4B47-9FAF-095AF8A8BF3F}"/>
              </a:ext>
            </a:extLst>
          </p:cNvPr>
          <p:cNvSpPr/>
          <p:nvPr/>
        </p:nvSpPr>
        <p:spPr>
          <a:xfrm>
            <a:off x="6472659" y="3772929"/>
            <a:ext cx="3687302" cy="678938"/>
          </a:xfrm>
          <a:custGeom>
            <a:avLst/>
            <a:gdLst>
              <a:gd name="connsiteX0" fmla="*/ 0 w 3687302"/>
              <a:gd name="connsiteY0" fmla="*/ 0 h 678938"/>
              <a:gd name="connsiteX1" fmla="*/ 3687302 w 3687302"/>
              <a:gd name="connsiteY1" fmla="*/ 0 h 678938"/>
              <a:gd name="connsiteX2" fmla="*/ 3687302 w 3687302"/>
              <a:gd name="connsiteY2" fmla="*/ 678938 h 678938"/>
              <a:gd name="connsiteX3" fmla="*/ 0 w 3687302"/>
              <a:gd name="connsiteY3" fmla="*/ 678938 h 678938"/>
              <a:gd name="connsiteX4" fmla="*/ 0 w 3687302"/>
              <a:gd name="connsiteY4" fmla="*/ 0 h 678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302" h="678938">
                <a:moveTo>
                  <a:pt x="0" y="0"/>
                </a:moveTo>
                <a:lnTo>
                  <a:pt x="3687302" y="0"/>
                </a:lnTo>
                <a:lnTo>
                  <a:pt x="3687302" y="678938"/>
                </a:lnTo>
                <a:lnTo>
                  <a:pt x="0" y="67893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endParaRPr lang="el-GR" sz="2400" kern="1200" dirty="0"/>
          </a:p>
        </p:txBody>
      </p:sp>
      <p:grpSp>
        <p:nvGrpSpPr>
          <p:cNvPr id="2" name="Ομάδα 1">
            <a:extLst>
              <a:ext uri="{FF2B5EF4-FFF2-40B4-BE49-F238E27FC236}">
                <a16:creationId xmlns:a16="http://schemas.microsoft.com/office/drawing/2014/main" id="{03E69B56-1C32-4839-93D7-8E18242BAAEE}"/>
              </a:ext>
            </a:extLst>
          </p:cNvPr>
          <p:cNvGrpSpPr/>
          <p:nvPr/>
        </p:nvGrpSpPr>
        <p:grpSpPr>
          <a:xfrm>
            <a:off x="366257" y="2076127"/>
            <a:ext cx="11616285" cy="3950600"/>
            <a:chOff x="426004" y="2099506"/>
            <a:chExt cx="11616285" cy="2566375"/>
          </a:xfrm>
        </p:grpSpPr>
        <p:sp>
          <p:nvSpPr>
            <p:cNvPr id="30" name="Shape 29">
              <a:extLst>
                <a:ext uri="{FF2B5EF4-FFF2-40B4-BE49-F238E27FC236}">
                  <a16:creationId xmlns:a16="http://schemas.microsoft.com/office/drawing/2014/main" id="{A951BBC1-46F4-4727-AC6B-7D6A20F6D9F0}"/>
                </a:ext>
              </a:extLst>
            </p:cNvPr>
            <p:cNvSpPr/>
            <p:nvPr/>
          </p:nvSpPr>
          <p:spPr>
            <a:xfrm>
              <a:off x="1110945" y="3005179"/>
              <a:ext cx="2149202" cy="1660702"/>
            </a:xfrm>
            <a:prstGeom prst="leftCircularArrow">
              <a:avLst>
                <a:gd name="adj1" fmla="val 1374"/>
                <a:gd name="adj2" fmla="val 382226"/>
                <a:gd name="adj3" fmla="val 1040559"/>
                <a:gd name="adj4" fmla="val 9024489"/>
                <a:gd name="adj5" fmla="val 3627"/>
              </a:avLst>
            </a:prstGeom>
            <a:solidFill>
              <a:srgbClr val="7030A0"/>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grpSp>
          <p:nvGrpSpPr>
            <p:cNvPr id="46" name="Ομάδα 45">
              <a:extLst>
                <a:ext uri="{FF2B5EF4-FFF2-40B4-BE49-F238E27FC236}">
                  <a16:creationId xmlns:a16="http://schemas.microsoft.com/office/drawing/2014/main" id="{D9137B3D-9E1D-4B05-981D-D4C633B90CD4}"/>
                </a:ext>
              </a:extLst>
            </p:cNvPr>
            <p:cNvGrpSpPr/>
            <p:nvPr/>
          </p:nvGrpSpPr>
          <p:grpSpPr>
            <a:xfrm>
              <a:off x="426004" y="2799538"/>
              <a:ext cx="1666032" cy="1359122"/>
              <a:chOff x="426004" y="2799538"/>
              <a:chExt cx="1666032" cy="1359122"/>
            </a:xfrm>
          </p:grpSpPr>
          <p:sp>
            <p:nvSpPr>
              <p:cNvPr id="10" name="Ελεύθερη σχεδίαση: Σχήμα 9">
                <a:extLst>
                  <a:ext uri="{FF2B5EF4-FFF2-40B4-BE49-F238E27FC236}">
                    <a16:creationId xmlns:a16="http://schemas.microsoft.com/office/drawing/2014/main" id="{3B9B7F2C-3EC7-4774-A631-BC813A93A3C3}"/>
                  </a:ext>
                </a:extLst>
              </p:cNvPr>
              <p:cNvSpPr/>
              <p:nvPr/>
            </p:nvSpPr>
            <p:spPr>
              <a:xfrm>
                <a:off x="426004" y="2799538"/>
                <a:ext cx="1666032" cy="1059310"/>
              </a:xfrm>
              <a:custGeom>
                <a:avLst/>
                <a:gdLst>
                  <a:gd name="connsiteX0" fmla="*/ 0 w 1284337"/>
                  <a:gd name="connsiteY0" fmla="*/ 105931 h 1059310"/>
                  <a:gd name="connsiteX1" fmla="*/ 105931 w 1284337"/>
                  <a:gd name="connsiteY1" fmla="*/ 0 h 1059310"/>
                  <a:gd name="connsiteX2" fmla="*/ 1178406 w 1284337"/>
                  <a:gd name="connsiteY2" fmla="*/ 0 h 1059310"/>
                  <a:gd name="connsiteX3" fmla="*/ 1284337 w 1284337"/>
                  <a:gd name="connsiteY3" fmla="*/ 105931 h 1059310"/>
                  <a:gd name="connsiteX4" fmla="*/ 1284337 w 1284337"/>
                  <a:gd name="connsiteY4" fmla="*/ 953379 h 1059310"/>
                  <a:gd name="connsiteX5" fmla="*/ 1178406 w 1284337"/>
                  <a:gd name="connsiteY5" fmla="*/ 1059310 h 1059310"/>
                  <a:gd name="connsiteX6" fmla="*/ 105931 w 1284337"/>
                  <a:gd name="connsiteY6" fmla="*/ 1059310 h 1059310"/>
                  <a:gd name="connsiteX7" fmla="*/ 0 w 1284337"/>
                  <a:gd name="connsiteY7" fmla="*/ 953379 h 1059310"/>
                  <a:gd name="connsiteX8" fmla="*/ 0 w 1284337"/>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337" h="1059310">
                    <a:moveTo>
                      <a:pt x="0" y="105931"/>
                    </a:moveTo>
                    <a:cubicBezTo>
                      <a:pt x="0" y="47427"/>
                      <a:pt x="47427" y="0"/>
                      <a:pt x="105931" y="0"/>
                    </a:cubicBezTo>
                    <a:lnTo>
                      <a:pt x="1178406" y="0"/>
                    </a:lnTo>
                    <a:cubicBezTo>
                      <a:pt x="1236910" y="0"/>
                      <a:pt x="1284337" y="47427"/>
                      <a:pt x="1284337" y="105931"/>
                    </a:cubicBezTo>
                    <a:lnTo>
                      <a:pt x="1284337" y="953379"/>
                    </a:lnTo>
                    <a:cubicBezTo>
                      <a:pt x="1284337" y="1011883"/>
                      <a:pt x="1236910" y="1059310"/>
                      <a:pt x="1178406" y="1059310"/>
                    </a:cubicBezTo>
                    <a:lnTo>
                      <a:pt x="105931" y="1059310"/>
                    </a:lnTo>
                    <a:cubicBezTo>
                      <a:pt x="47427" y="1059310"/>
                      <a:pt x="0" y="1011883"/>
                      <a:pt x="0" y="953379"/>
                    </a:cubicBezTo>
                    <a:lnTo>
                      <a:pt x="0" y="105931"/>
                    </a:lnTo>
                    <a:close/>
                  </a:path>
                </a:pathLst>
              </a:custGeom>
            </p:spPr>
            <p:style>
              <a:lnRef idx="2">
                <a:schemeClr val="accent1">
                  <a:shade val="5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148203" rIns="148203" bIns="375198" numCol="1" spcCol="1270" anchor="t" anchorCtr="0">
                <a:noAutofit/>
              </a:bodyPr>
              <a:lstStyle/>
              <a:p>
                <a:pPr marL="0" lvl="1" algn="l" defTabSz="711200">
                  <a:lnSpc>
                    <a:spcPct val="90000"/>
                  </a:lnSpc>
                  <a:spcBef>
                    <a:spcPct val="0"/>
                  </a:spcBef>
                  <a:spcAft>
                    <a:spcPct val="15000"/>
                  </a:spcAft>
                </a:pPr>
                <a:endParaRPr lang="el-GR" sz="1600" kern="1200" dirty="0"/>
              </a:p>
              <a:p>
                <a:pPr marL="0" lvl="1" algn="l" defTabSz="711200">
                  <a:lnSpc>
                    <a:spcPct val="90000"/>
                  </a:lnSpc>
                  <a:spcBef>
                    <a:spcPct val="0"/>
                  </a:spcBef>
                  <a:spcAft>
                    <a:spcPct val="15000"/>
                  </a:spcAft>
                </a:pPr>
                <a:r>
                  <a:rPr lang="el-GR" sz="1600" kern="1200" dirty="0"/>
                  <a:t>Έκδοση ΑΦΜ</a:t>
                </a:r>
                <a:r>
                  <a:rPr lang="el-GR" sz="1600" dirty="0"/>
                  <a:t>/ Κλειδαρίθμου</a:t>
                </a:r>
                <a:endParaRPr lang="el-GR" sz="1600" kern="1200" dirty="0"/>
              </a:p>
            </p:txBody>
          </p:sp>
          <p:sp>
            <p:nvSpPr>
              <p:cNvPr id="31" name="Ελεύθερη σχεδίαση: Σχήμα 30">
                <a:extLst>
                  <a:ext uri="{FF2B5EF4-FFF2-40B4-BE49-F238E27FC236}">
                    <a16:creationId xmlns:a16="http://schemas.microsoft.com/office/drawing/2014/main" id="{2E8052E6-19C8-40BF-93B6-474F7D0BA143}"/>
                  </a:ext>
                </a:extLst>
              </p:cNvPr>
              <p:cNvSpPr/>
              <p:nvPr/>
            </p:nvSpPr>
            <p:spPr>
              <a:xfrm>
                <a:off x="597250" y="3704670"/>
                <a:ext cx="1411657" cy="453990"/>
              </a:xfrm>
              <a:custGeom>
                <a:avLst/>
                <a:gdLst>
                  <a:gd name="connsiteX0" fmla="*/ 0 w 1480790"/>
                  <a:gd name="connsiteY0" fmla="*/ 45399 h 453990"/>
                  <a:gd name="connsiteX1" fmla="*/ 45399 w 1480790"/>
                  <a:gd name="connsiteY1" fmla="*/ 0 h 453990"/>
                  <a:gd name="connsiteX2" fmla="*/ 1435391 w 1480790"/>
                  <a:gd name="connsiteY2" fmla="*/ 0 h 453990"/>
                  <a:gd name="connsiteX3" fmla="*/ 1480790 w 1480790"/>
                  <a:gd name="connsiteY3" fmla="*/ 45399 h 453990"/>
                  <a:gd name="connsiteX4" fmla="*/ 1480790 w 1480790"/>
                  <a:gd name="connsiteY4" fmla="*/ 408591 h 453990"/>
                  <a:gd name="connsiteX5" fmla="*/ 1435391 w 1480790"/>
                  <a:gd name="connsiteY5" fmla="*/ 453990 h 453990"/>
                  <a:gd name="connsiteX6" fmla="*/ 45399 w 1480790"/>
                  <a:gd name="connsiteY6" fmla="*/ 453990 h 453990"/>
                  <a:gd name="connsiteX7" fmla="*/ 0 w 1480790"/>
                  <a:gd name="connsiteY7" fmla="*/ 408591 h 453990"/>
                  <a:gd name="connsiteX8" fmla="*/ 0 w 1480790"/>
                  <a:gd name="connsiteY8" fmla="*/ 45399 h 4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0790" h="453990">
                    <a:moveTo>
                      <a:pt x="0" y="45399"/>
                    </a:moveTo>
                    <a:cubicBezTo>
                      <a:pt x="0" y="20326"/>
                      <a:pt x="20326" y="0"/>
                      <a:pt x="45399" y="0"/>
                    </a:cubicBezTo>
                    <a:lnTo>
                      <a:pt x="1435391" y="0"/>
                    </a:lnTo>
                    <a:cubicBezTo>
                      <a:pt x="1460464" y="0"/>
                      <a:pt x="1480790" y="20326"/>
                      <a:pt x="1480790" y="45399"/>
                    </a:cubicBezTo>
                    <a:lnTo>
                      <a:pt x="1480790" y="408591"/>
                    </a:lnTo>
                    <a:cubicBezTo>
                      <a:pt x="1480790" y="433664"/>
                      <a:pt x="1460464" y="453990"/>
                      <a:pt x="1435391" y="453990"/>
                    </a:cubicBezTo>
                    <a:lnTo>
                      <a:pt x="45399" y="453990"/>
                    </a:lnTo>
                    <a:cubicBezTo>
                      <a:pt x="20326" y="453990"/>
                      <a:pt x="0" y="433664"/>
                      <a:pt x="0" y="408591"/>
                    </a:cubicBezTo>
                    <a:lnTo>
                      <a:pt x="0" y="45399"/>
                    </a:lnTo>
                    <a:close/>
                  </a:path>
                </a:pathLst>
              </a:custGeom>
              <a:gradFill rotWithShape="0">
                <a:gsLst>
                  <a:gs pos="0">
                    <a:srgbClr val="5DCEAF">
                      <a:hueOff val="0"/>
                      <a:satOff val="0"/>
                      <a:lumOff val="0"/>
                      <a:alphaOff val="0"/>
                      <a:lumMod val="110000"/>
                      <a:satMod val="105000"/>
                      <a:tint val="67000"/>
                    </a:srgbClr>
                  </a:gs>
                  <a:gs pos="50000">
                    <a:srgbClr val="5DCEAF">
                      <a:hueOff val="0"/>
                      <a:satOff val="0"/>
                      <a:lumOff val="0"/>
                      <a:alphaOff val="0"/>
                      <a:lumMod val="105000"/>
                      <a:satMod val="103000"/>
                      <a:tint val="73000"/>
                    </a:srgbClr>
                  </a:gs>
                  <a:gs pos="100000">
                    <a:srgbClr val="5DCEAF">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p:spPr>
            <p:txBody>
              <a:bodyPr spcFirstLastPara="0" vert="horz" wrap="square" lIns="149352" tIns="149352" rIns="149352" bIns="149352" numCol="1" spcCol="1270" anchor="ctr" anchorCtr="0">
                <a:noAutofit/>
              </a:bodyPr>
              <a:lstStyle/>
              <a:p>
                <a:r>
                  <a:rPr lang="en-US" sz="1600" b="1" dirty="0"/>
                  <a:t>myAADElive</a:t>
                </a:r>
                <a:endParaRPr lang="el-GR" sz="1600" b="1" dirty="0"/>
              </a:p>
            </p:txBody>
          </p:sp>
        </p:grpSp>
        <p:sp>
          <p:nvSpPr>
            <p:cNvPr id="33" name="Βέλος: Κυκλικό 32">
              <a:extLst>
                <a:ext uri="{FF2B5EF4-FFF2-40B4-BE49-F238E27FC236}">
                  <a16:creationId xmlns:a16="http://schemas.microsoft.com/office/drawing/2014/main" id="{BB4EBF5F-625B-4EAE-B500-CFA61D2076FF}"/>
                </a:ext>
              </a:extLst>
            </p:cNvPr>
            <p:cNvSpPr/>
            <p:nvPr/>
          </p:nvSpPr>
          <p:spPr>
            <a:xfrm>
              <a:off x="2871672" y="2099506"/>
              <a:ext cx="2258838" cy="1869046"/>
            </a:xfrm>
            <a:prstGeom prst="circularArrow">
              <a:avLst>
                <a:gd name="adj1" fmla="val 1767"/>
                <a:gd name="adj2" fmla="val 337965"/>
                <a:gd name="adj3" fmla="val 19466064"/>
                <a:gd name="adj4" fmla="val 11830594"/>
                <a:gd name="adj5" fmla="val 3233"/>
              </a:avLst>
            </a:prstGeom>
            <a:solidFill>
              <a:srgbClr val="7030A0"/>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grpSp>
          <p:nvGrpSpPr>
            <p:cNvPr id="47" name="Ομάδα 46">
              <a:extLst>
                <a:ext uri="{FF2B5EF4-FFF2-40B4-BE49-F238E27FC236}">
                  <a16:creationId xmlns:a16="http://schemas.microsoft.com/office/drawing/2014/main" id="{1BE0FD66-DAA6-49D7-9DAE-9FAA529A7819}"/>
                </a:ext>
              </a:extLst>
            </p:cNvPr>
            <p:cNvGrpSpPr/>
            <p:nvPr/>
          </p:nvGrpSpPr>
          <p:grpSpPr>
            <a:xfrm>
              <a:off x="2255404" y="2591358"/>
              <a:ext cx="1558924" cy="1286305"/>
              <a:chOff x="2255404" y="2591358"/>
              <a:chExt cx="1558924" cy="1286305"/>
            </a:xfrm>
          </p:grpSpPr>
          <p:sp>
            <p:nvSpPr>
              <p:cNvPr id="32" name="Ελεύθερη σχεδίαση: Σχήμα 31">
                <a:extLst>
                  <a:ext uri="{FF2B5EF4-FFF2-40B4-BE49-F238E27FC236}">
                    <a16:creationId xmlns:a16="http://schemas.microsoft.com/office/drawing/2014/main" id="{1E224C34-2EB8-403E-B123-B134586ED708}"/>
                  </a:ext>
                </a:extLst>
              </p:cNvPr>
              <p:cNvSpPr/>
              <p:nvPr/>
            </p:nvSpPr>
            <p:spPr>
              <a:xfrm>
                <a:off x="2255404" y="2818353"/>
                <a:ext cx="1558924" cy="1059310"/>
              </a:xfrm>
              <a:custGeom>
                <a:avLst/>
                <a:gdLst>
                  <a:gd name="connsiteX0" fmla="*/ 0 w 1284337"/>
                  <a:gd name="connsiteY0" fmla="*/ 105931 h 1059310"/>
                  <a:gd name="connsiteX1" fmla="*/ 105931 w 1284337"/>
                  <a:gd name="connsiteY1" fmla="*/ 0 h 1059310"/>
                  <a:gd name="connsiteX2" fmla="*/ 1178406 w 1284337"/>
                  <a:gd name="connsiteY2" fmla="*/ 0 h 1059310"/>
                  <a:gd name="connsiteX3" fmla="*/ 1284337 w 1284337"/>
                  <a:gd name="connsiteY3" fmla="*/ 105931 h 1059310"/>
                  <a:gd name="connsiteX4" fmla="*/ 1284337 w 1284337"/>
                  <a:gd name="connsiteY4" fmla="*/ 953379 h 1059310"/>
                  <a:gd name="connsiteX5" fmla="*/ 1178406 w 1284337"/>
                  <a:gd name="connsiteY5" fmla="*/ 1059310 h 1059310"/>
                  <a:gd name="connsiteX6" fmla="*/ 105931 w 1284337"/>
                  <a:gd name="connsiteY6" fmla="*/ 1059310 h 1059310"/>
                  <a:gd name="connsiteX7" fmla="*/ 0 w 1284337"/>
                  <a:gd name="connsiteY7" fmla="*/ 953379 h 1059310"/>
                  <a:gd name="connsiteX8" fmla="*/ 0 w 1284337"/>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337" h="1059310">
                    <a:moveTo>
                      <a:pt x="0" y="105931"/>
                    </a:moveTo>
                    <a:cubicBezTo>
                      <a:pt x="0" y="47427"/>
                      <a:pt x="47427" y="0"/>
                      <a:pt x="105931" y="0"/>
                    </a:cubicBezTo>
                    <a:lnTo>
                      <a:pt x="1178406" y="0"/>
                    </a:lnTo>
                    <a:cubicBezTo>
                      <a:pt x="1236910" y="0"/>
                      <a:pt x="1284337" y="47427"/>
                      <a:pt x="1284337" y="105931"/>
                    </a:cubicBezTo>
                    <a:lnTo>
                      <a:pt x="1284337" y="953379"/>
                    </a:lnTo>
                    <a:cubicBezTo>
                      <a:pt x="1284337" y="1011883"/>
                      <a:pt x="1236910" y="1059310"/>
                      <a:pt x="1178406" y="1059310"/>
                    </a:cubicBezTo>
                    <a:lnTo>
                      <a:pt x="105931" y="1059310"/>
                    </a:lnTo>
                    <a:cubicBezTo>
                      <a:pt x="47427" y="1059310"/>
                      <a:pt x="0" y="1011883"/>
                      <a:pt x="0" y="953379"/>
                    </a:cubicBezTo>
                    <a:lnTo>
                      <a:pt x="0" y="105931"/>
                    </a:lnTo>
                    <a:close/>
                  </a:path>
                </a:pathLst>
              </a:custGeom>
            </p:spPr>
            <p:style>
              <a:lnRef idx="2">
                <a:schemeClr val="accent1">
                  <a:shade val="50000"/>
                  <a:hueOff val="134164"/>
                  <a:satOff val="-3267"/>
                  <a:lumOff val="142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375198" rIns="148203" bIns="148203" numCol="1" spcCol="1270" anchor="t" anchorCtr="0">
                <a:noAutofit/>
              </a:bodyPr>
              <a:lstStyle/>
              <a:p>
                <a:pPr marL="0" lvl="1" algn="l" defTabSz="711200">
                  <a:lnSpc>
                    <a:spcPct val="90000"/>
                  </a:lnSpc>
                  <a:spcBef>
                    <a:spcPct val="0"/>
                  </a:spcBef>
                  <a:spcAft>
                    <a:spcPct val="15000"/>
                  </a:spcAft>
                </a:pPr>
                <a:endParaRPr lang="el-GR" sz="1600" kern="1200" dirty="0">
                  <a:latin typeface="Calibri" panose="020F0502020204030204"/>
                  <a:ea typeface="+mn-ea"/>
                  <a:cs typeface="+mn-cs"/>
                </a:endParaRPr>
              </a:p>
              <a:p>
                <a:pPr marL="0" lvl="1" algn="l" defTabSz="711200">
                  <a:lnSpc>
                    <a:spcPct val="90000"/>
                  </a:lnSpc>
                  <a:spcBef>
                    <a:spcPct val="0"/>
                  </a:spcBef>
                  <a:spcAft>
                    <a:spcPct val="15000"/>
                  </a:spcAft>
                </a:pPr>
                <a:r>
                  <a:rPr lang="el-GR" sz="1600" kern="1200" dirty="0">
                    <a:latin typeface="Calibri" panose="020F0502020204030204"/>
                    <a:ea typeface="+mn-ea"/>
                    <a:cs typeface="+mn-cs"/>
                  </a:rPr>
                  <a:t>Συνολικά 76 υπηρεσίες από 251 ΚΕΠ </a:t>
                </a:r>
              </a:p>
            </p:txBody>
          </p:sp>
          <p:sp>
            <p:nvSpPr>
              <p:cNvPr id="34" name="Ελεύθερη σχεδίαση: Σχήμα 33">
                <a:extLst>
                  <a:ext uri="{FF2B5EF4-FFF2-40B4-BE49-F238E27FC236}">
                    <a16:creationId xmlns:a16="http://schemas.microsoft.com/office/drawing/2014/main" id="{77BA30EB-5A2B-4E3F-992F-8AED455D336E}"/>
                  </a:ext>
                </a:extLst>
              </p:cNvPr>
              <p:cNvSpPr/>
              <p:nvPr/>
            </p:nvSpPr>
            <p:spPr>
              <a:xfrm>
                <a:off x="2374558" y="2591358"/>
                <a:ext cx="1241479" cy="453990"/>
              </a:xfrm>
              <a:custGeom>
                <a:avLst/>
                <a:gdLst>
                  <a:gd name="connsiteX0" fmla="*/ 0 w 1141633"/>
                  <a:gd name="connsiteY0" fmla="*/ 45399 h 453990"/>
                  <a:gd name="connsiteX1" fmla="*/ 45399 w 1141633"/>
                  <a:gd name="connsiteY1" fmla="*/ 0 h 453990"/>
                  <a:gd name="connsiteX2" fmla="*/ 1096234 w 1141633"/>
                  <a:gd name="connsiteY2" fmla="*/ 0 h 453990"/>
                  <a:gd name="connsiteX3" fmla="*/ 1141633 w 1141633"/>
                  <a:gd name="connsiteY3" fmla="*/ 45399 h 453990"/>
                  <a:gd name="connsiteX4" fmla="*/ 1141633 w 1141633"/>
                  <a:gd name="connsiteY4" fmla="*/ 408591 h 453990"/>
                  <a:gd name="connsiteX5" fmla="*/ 1096234 w 1141633"/>
                  <a:gd name="connsiteY5" fmla="*/ 453990 h 453990"/>
                  <a:gd name="connsiteX6" fmla="*/ 45399 w 1141633"/>
                  <a:gd name="connsiteY6" fmla="*/ 453990 h 453990"/>
                  <a:gd name="connsiteX7" fmla="*/ 0 w 1141633"/>
                  <a:gd name="connsiteY7" fmla="*/ 408591 h 453990"/>
                  <a:gd name="connsiteX8" fmla="*/ 0 w 1141633"/>
                  <a:gd name="connsiteY8" fmla="*/ 45399 h 4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633" h="453990">
                    <a:moveTo>
                      <a:pt x="0" y="45399"/>
                    </a:moveTo>
                    <a:cubicBezTo>
                      <a:pt x="0" y="20326"/>
                      <a:pt x="20326" y="0"/>
                      <a:pt x="45399" y="0"/>
                    </a:cubicBezTo>
                    <a:lnTo>
                      <a:pt x="1096234" y="0"/>
                    </a:lnTo>
                    <a:cubicBezTo>
                      <a:pt x="1121307" y="0"/>
                      <a:pt x="1141633" y="20326"/>
                      <a:pt x="1141633" y="45399"/>
                    </a:cubicBezTo>
                    <a:lnTo>
                      <a:pt x="1141633" y="408591"/>
                    </a:lnTo>
                    <a:cubicBezTo>
                      <a:pt x="1141633" y="433664"/>
                      <a:pt x="1121307" y="453990"/>
                      <a:pt x="1096234" y="453990"/>
                    </a:cubicBezTo>
                    <a:lnTo>
                      <a:pt x="45399" y="453990"/>
                    </a:lnTo>
                    <a:cubicBezTo>
                      <a:pt x="20326" y="453990"/>
                      <a:pt x="0" y="433664"/>
                      <a:pt x="0" y="408591"/>
                    </a:cubicBezTo>
                    <a:lnTo>
                      <a:pt x="0" y="45399"/>
                    </a:lnTo>
                    <a:close/>
                  </a:path>
                </a:pathLst>
              </a:custGeom>
              <a:solidFill>
                <a:schemeClr val="accent2">
                  <a:lumMod val="20000"/>
                  <a:lumOff val="80000"/>
                </a:schemeClr>
              </a:solidFill>
            </p:spPr>
            <p:style>
              <a:lnRef idx="2">
                <a:schemeClr val="lt1">
                  <a:hueOff val="0"/>
                  <a:satOff val="0"/>
                  <a:lumOff val="0"/>
                  <a:alphaOff val="0"/>
                </a:schemeClr>
              </a:lnRef>
              <a:fillRef idx="1">
                <a:schemeClr val="accent1">
                  <a:shade val="50000"/>
                  <a:hueOff val="134164"/>
                  <a:satOff val="-3267"/>
                  <a:lumOff val="14299"/>
                  <a:alphaOff val="0"/>
                </a:schemeClr>
              </a:fillRef>
              <a:effectRef idx="0">
                <a:schemeClr val="accent1">
                  <a:shade val="50000"/>
                  <a:hueOff val="134164"/>
                  <a:satOff val="-3267"/>
                  <a:lumOff val="14299"/>
                  <a:alphaOff val="0"/>
                </a:schemeClr>
              </a:effectRef>
              <a:fontRef idx="minor">
                <a:schemeClr val="lt1"/>
              </a:fontRef>
            </p:style>
            <p:txBody>
              <a:bodyPr spcFirstLastPara="0" vert="horz" wrap="square" lIns="47587" tIns="36157" rIns="47587" bIns="36157" numCol="1" spcCol="1270" anchor="ctr" anchorCtr="0">
                <a:noAutofit/>
              </a:bodyPr>
              <a:lstStyle/>
              <a:p>
                <a:pPr marL="0" lvl="0" indent="0" algn="ctr" defTabSz="800100">
                  <a:lnSpc>
                    <a:spcPct val="90000"/>
                  </a:lnSpc>
                  <a:spcBef>
                    <a:spcPct val="0"/>
                  </a:spcBef>
                  <a:spcAft>
                    <a:spcPct val="35000"/>
                  </a:spcAft>
                  <a:buNone/>
                </a:pPr>
                <a:r>
                  <a:rPr lang="en-US" b="1" kern="1200" dirty="0">
                    <a:solidFill>
                      <a:schemeClr val="tx1"/>
                    </a:solidFill>
                  </a:rPr>
                  <a:t>myKEPlive</a:t>
                </a:r>
                <a:endParaRPr lang="el-GR" b="1" kern="1200" dirty="0">
                  <a:solidFill>
                    <a:schemeClr val="tx1"/>
                  </a:solidFill>
                </a:endParaRPr>
              </a:p>
            </p:txBody>
          </p:sp>
        </p:grpSp>
        <p:grpSp>
          <p:nvGrpSpPr>
            <p:cNvPr id="48" name="Ομάδα 47">
              <a:extLst>
                <a:ext uri="{FF2B5EF4-FFF2-40B4-BE49-F238E27FC236}">
                  <a16:creationId xmlns:a16="http://schemas.microsoft.com/office/drawing/2014/main" id="{69BA91C2-CEE8-419A-891A-BF6923DDD5A5}"/>
                </a:ext>
              </a:extLst>
            </p:cNvPr>
            <p:cNvGrpSpPr/>
            <p:nvPr/>
          </p:nvGrpSpPr>
          <p:grpSpPr>
            <a:xfrm>
              <a:off x="3980585" y="2823309"/>
              <a:ext cx="1995053" cy="1382075"/>
              <a:chOff x="3982758" y="2823153"/>
              <a:chExt cx="2079251" cy="1383265"/>
            </a:xfrm>
          </p:grpSpPr>
          <p:sp>
            <p:nvSpPr>
              <p:cNvPr id="35" name="Ελεύθερη σχεδίαση: Σχήμα 34">
                <a:extLst>
                  <a:ext uri="{FF2B5EF4-FFF2-40B4-BE49-F238E27FC236}">
                    <a16:creationId xmlns:a16="http://schemas.microsoft.com/office/drawing/2014/main" id="{B3F0089F-811E-4A61-A916-A1286FF88C77}"/>
                  </a:ext>
                </a:extLst>
              </p:cNvPr>
              <p:cNvSpPr/>
              <p:nvPr/>
            </p:nvSpPr>
            <p:spPr>
              <a:xfrm>
                <a:off x="3982758" y="2823153"/>
                <a:ext cx="2079251" cy="1033449"/>
              </a:xfrm>
              <a:custGeom>
                <a:avLst/>
                <a:gdLst>
                  <a:gd name="connsiteX0" fmla="*/ 0 w 1691588"/>
                  <a:gd name="connsiteY0" fmla="*/ 105931 h 1059310"/>
                  <a:gd name="connsiteX1" fmla="*/ 105931 w 1691588"/>
                  <a:gd name="connsiteY1" fmla="*/ 0 h 1059310"/>
                  <a:gd name="connsiteX2" fmla="*/ 1585657 w 1691588"/>
                  <a:gd name="connsiteY2" fmla="*/ 0 h 1059310"/>
                  <a:gd name="connsiteX3" fmla="*/ 1691588 w 1691588"/>
                  <a:gd name="connsiteY3" fmla="*/ 105931 h 1059310"/>
                  <a:gd name="connsiteX4" fmla="*/ 1691588 w 1691588"/>
                  <a:gd name="connsiteY4" fmla="*/ 953379 h 1059310"/>
                  <a:gd name="connsiteX5" fmla="*/ 1585657 w 1691588"/>
                  <a:gd name="connsiteY5" fmla="*/ 1059310 h 1059310"/>
                  <a:gd name="connsiteX6" fmla="*/ 105931 w 1691588"/>
                  <a:gd name="connsiteY6" fmla="*/ 1059310 h 1059310"/>
                  <a:gd name="connsiteX7" fmla="*/ 0 w 1691588"/>
                  <a:gd name="connsiteY7" fmla="*/ 953379 h 1059310"/>
                  <a:gd name="connsiteX8" fmla="*/ 0 w 1691588"/>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1588" h="1059310">
                    <a:moveTo>
                      <a:pt x="0" y="105931"/>
                    </a:moveTo>
                    <a:cubicBezTo>
                      <a:pt x="0" y="47427"/>
                      <a:pt x="47427" y="0"/>
                      <a:pt x="105931" y="0"/>
                    </a:cubicBezTo>
                    <a:lnTo>
                      <a:pt x="1585657" y="0"/>
                    </a:lnTo>
                    <a:cubicBezTo>
                      <a:pt x="1644161" y="0"/>
                      <a:pt x="1691588" y="47427"/>
                      <a:pt x="1691588" y="105931"/>
                    </a:cubicBezTo>
                    <a:lnTo>
                      <a:pt x="1691588" y="953379"/>
                    </a:lnTo>
                    <a:cubicBezTo>
                      <a:pt x="1691588" y="1011883"/>
                      <a:pt x="1644161" y="1059310"/>
                      <a:pt x="1585657" y="1059310"/>
                    </a:cubicBezTo>
                    <a:lnTo>
                      <a:pt x="105931" y="1059310"/>
                    </a:lnTo>
                    <a:cubicBezTo>
                      <a:pt x="47427" y="1059310"/>
                      <a:pt x="0" y="1011883"/>
                      <a:pt x="0" y="953379"/>
                    </a:cubicBezTo>
                    <a:lnTo>
                      <a:pt x="0" y="105931"/>
                    </a:lnTo>
                    <a:close/>
                  </a:path>
                </a:pathLst>
              </a:custGeom>
            </p:spPr>
            <p:style>
              <a:lnRef idx="2">
                <a:schemeClr val="accent1">
                  <a:shade val="50000"/>
                  <a:hueOff val="268329"/>
                  <a:satOff val="-6535"/>
                  <a:lumOff val="285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148203" rIns="148203" bIns="375198" numCol="1" spcCol="1270" anchor="t" anchorCtr="0">
                <a:noAutofit/>
              </a:bodyPr>
              <a:lstStyle/>
              <a:p>
                <a:pPr marL="285750" lvl="1" indent="-285750" algn="l" defTabSz="711200">
                  <a:lnSpc>
                    <a:spcPct val="90000"/>
                  </a:lnSpc>
                  <a:spcBef>
                    <a:spcPct val="0"/>
                  </a:spcBef>
                  <a:spcAft>
                    <a:spcPct val="15000"/>
                  </a:spcAft>
                  <a:buFont typeface="Wingdings" panose="05000000000000000000" pitchFamily="2" charset="2"/>
                  <a:buChar char="ü"/>
                </a:pPr>
                <a:r>
                  <a:rPr lang="el-GR" sz="1400" kern="1200" dirty="0"/>
                  <a:t>Συμβουλευτικές υπηρεσίες προς  ανέργους και επιχειρήσεις</a:t>
                </a:r>
              </a:p>
              <a:p>
                <a:pPr marL="285750" lvl="1" indent="-285750" algn="l" defTabSz="711200">
                  <a:lnSpc>
                    <a:spcPct val="90000"/>
                  </a:lnSpc>
                  <a:spcBef>
                    <a:spcPct val="0"/>
                  </a:spcBef>
                  <a:spcAft>
                    <a:spcPct val="15000"/>
                  </a:spcAft>
                  <a:buFont typeface="Wingdings" panose="05000000000000000000" pitchFamily="2" charset="2"/>
                  <a:buChar char="ü"/>
                </a:pPr>
                <a:r>
                  <a:rPr lang="el-GR" sz="1400" dirty="0"/>
                  <a:t>Υπηρεσίες Μητρώου</a:t>
                </a:r>
                <a:endParaRPr lang="el-GR" sz="1400" kern="1200" dirty="0"/>
              </a:p>
            </p:txBody>
          </p:sp>
          <p:sp>
            <p:nvSpPr>
              <p:cNvPr id="37" name="Ελεύθερη σχεδίαση: Σχήμα 36">
                <a:extLst>
                  <a:ext uri="{FF2B5EF4-FFF2-40B4-BE49-F238E27FC236}">
                    <a16:creationId xmlns:a16="http://schemas.microsoft.com/office/drawing/2014/main" id="{8B5A86FF-4503-408D-93BE-6E47FF2F53C2}"/>
                  </a:ext>
                </a:extLst>
              </p:cNvPr>
              <p:cNvSpPr/>
              <p:nvPr/>
            </p:nvSpPr>
            <p:spPr>
              <a:xfrm>
                <a:off x="4291247" y="3752428"/>
                <a:ext cx="1463025" cy="453990"/>
              </a:xfrm>
              <a:custGeom>
                <a:avLst/>
                <a:gdLst>
                  <a:gd name="connsiteX0" fmla="*/ 0 w 1366489"/>
                  <a:gd name="connsiteY0" fmla="*/ 45399 h 453990"/>
                  <a:gd name="connsiteX1" fmla="*/ 45399 w 1366489"/>
                  <a:gd name="connsiteY1" fmla="*/ 0 h 453990"/>
                  <a:gd name="connsiteX2" fmla="*/ 1321090 w 1366489"/>
                  <a:gd name="connsiteY2" fmla="*/ 0 h 453990"/>
                  <a:gd name="connsiteX3" fmla="*/ 1366489 w 1366489"/>
                  <a:gd name="connsiteY3" fmla="*/ 45399 h 453990"/>
                  <a:gd name="connsiteX4" fmla="*/ 1366489 w 1366489"/>
                  <a:gd name="connsiteY4" fmla="*/ 408591 h 453990"/>
                  <a:gd name="connsiteX5" fmla="*/ 1321090 w 1366489"/>
                  <a:gd name="connsiteY5" fmla="*/ 453990 h 453990"/>
                  <a:gd name="connsiteX6" fmla="*/ 45399 w 1366489"/>
                  <a:gd name="connsiteY6" fmla="*/ 453990 h 453990"/>
                  <a:gd name="connsiteX7" fmla="*/ 0 w 1366489"/>
                  <a:gd name="connsiteY7" fmla="*/ 408591 h 453990"/>
                  <a:gd name="connsiteX8" fmla="*/ 0 w 1366489"/>
                  <a:gd name="connsiteY8" fmla="*/ 45399 h 4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6489" h="453990">
                    <a:moveTo>
                      <a:pt x="0" y="45399"/>
                    </a:moveTo>
                    <a:cubicBezTo>
                      <a:pt x="0" y="20326"/>
                      <a:pt x="20326" y="0"/>
                      <a:pt x="45399" y="0"/>
                    </a:cubicBezTo>
                    <a:lnTo>
                      <a:pt x="1321090" y="0"/>
                    </a:lnTo>
                    <a:cubicBezTo>
                      <a:pt x="1346163" y="0"/>
                      <a:pt x="1366489" y="20326"/>
                      <a:pt x="1366489" y="45399"/>
                    </a:cubicBezTo>
                    <a:lnTo>
                      <a:pt x="1366489" y="408591"/>
                    </a:lnTo>
                    <a:cubicBezTo>
                      <a:pt x="1366489" y="433664"/>
                      <a:pt x="1346163" y="453990"/>
                      <a:pt x="1321090" y="453990"/>
                    </a:cubicBezTo>
                    <a:lnTo>
                      <a:pt x="45399" y="453990"/>
                    </a:lnTo>
                    <a:cubicBezTo>
                      <a:pt x="20326" y="453990"/>
                      <a:pt x="0" y="433664"/>
                      <a:pt x="0" y="408591"/>
                    </a:cubicBezTo>
                    <a:lnTo>
                      <a:pt x="0" y="45399"/>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shade val="50000"/>
                  <a:hueOff val="268329"/>
                  <a:satOff val="-6535"/>
                  <a:lumOff val="28597"/>
                  <a:alphaOff val="0"/>
                </a:schemeClr>
              </a:fillRef>
              <a:effectRef idx="0">
                <a:schemeClr val="accent1">
                  <a:shade val="50000"/>
                  <a:hueOff val="268329"/>
                  <a:satOff val="-6535"/>
                  <a:lumOff val="28597"/>
                  <a:alphaOff val="0"/>
                </a:schemeClr>
              </a:effectRef>
              <a:fontRef idx="minor">
                <a:schemeClr val="lt1"/>
              </a:fontRef>
            </p:style>
            <p:txBody>
              <a:bodyPr spcFirstLastPara="0" vert="horz" wrap="square" lIns="47587" tIns="36157" rIns="47587" bIns="36157"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myOAEDlive</a:t>
                </a:r>
                <a:endParaRPr lang="el-GR" sz="1800" b="1" kern="1200" dirty="0">
                  <a:solidFill>
                    <a:schemeClr val="tx1"/>
                  </a:solidFill>
                </a:endParaRPr>
              </a:p>
            </p:txBody>
          </p:sp>
        </p:grpSp>
        <p:grpSp>
          <p:nvGrpSpPr>
            <p:cNvPr id="49" name="Ομάδα 48">
              <a:extLst>
                <a:ext uri="{FF2B5EF4-FFF2-40B4-BE49-F238E27FC236}">
                  <a16:creationId xmlns:a16="http://schemas.microsoft.com/office/drawing/2014/main" id="{E0C039AB-1CDF-485C-970B-DC25AAA9D639}"/>
                </a:ext>
              </a:extLst>
            </p:cNvPr>
            <p:cNvGrpSpPr/>
            <p:nvPr/>
          </p:nvGrpSpPr>
          <p:grpSpPr>
            <a:xfrm>
              <a:off x="6100330" y="2856851"/>
              <a:ext cx="2008908" cy="1410873"/>
              <a:chOff x="6100330" y="2872161"/>
              <a:chExt cx="2008908" cy="1693266"/>
            </a:xfrm>
          </p:grpSpPr>
          <p:sp>
            <p:nvSpPr>
              <p:cNvPr id="38" name="Ελεύθερη σχεδίαση: Σχήμα 37">
                <a:extLst>
                  <a:ext uri="{FF2B5EF4-FFF2-40B4-BE49-F238E27FC236}">
                    <a16:creationId xmlns:a16="http://schemas.microsoft.com/office/drawing/2014/main" id="{931C7211-E5CA-49C6-AEEE-02562403536B}"/>
                  </a:ext>
                </a:extLst>
              </p:cNvPr>
              <p:cNvSpPr/>
              <p:nvPr/>
            </p:nvSpPr>
            <p:spPr>
              <a:xfrm>
                <a:off x="6100330" y="3162829"/>
                <a:ext cx="2008908" cy="1402598"/>
              </a:xfrm>
              <a:custGeom>
                <a:avLst/>
                <a:gdLst>
                  <a:gd name="connsiteX0" fmla="*/ 0 w 1807769"/>
                  <a:gd name="connsiteY0" fmla="*/ 105931 h 1059310"/>
                  <a:gd name="connsiteX1" fmla="*/ 105931 w 1807769"/>
                  <a:gd name="connsiteY1" fmla="*/ 0 h 1059310"/>
                  <a:gd name="connsiteX2" fmla="*/ 1701838 w 1807769"/>
                  <a:gd name="connsiteY2" fmla="*/ 0 h 1059310"/>
                  <a:gd name="connsiteX3" fmla="*/ 1807769 w 1807769"/>
                  <a:gd name="connsiteY3" fmla="*/ 105931 h 1059310"/>
                  <a:gd name="connsiteX4" fmla="*/ 1807769 w 1807769"/>
                  <a:gd name="connsiteY4" fmla="*/ 953379 h 1059310"/>
                  <a:gd name="connsiteX5" fmla="*/ 1701838 w 1807769"/>
                  <a:gd name="connsiteY5" fmla="*/ 1059310 h 1059310"/>
                  <a:gd name="connsiteX6" fmla="*/ 105931 w 1807769"/>
                  <a:gd name="connsiteY6" fmla="*/ 1059310 h 1059310"/>
                  <a:gd name="connsiteX7" fmla="*/ 0 w 1807769"/>
                  <a:gd name="connsiteY7" fmla="*/ 953379 h 1059310"/>
                  <a:gd name="connsiteX8" fmla="*/ 0 w 1807769"/>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7769" h="1059310">
                    <a:moveTo>
                      <a:pt x="0" y="105931"/>
                    </a:moveTo>
                    <a:cubicBezTo>
                      <a:pt x="0" y="47427"/>
                      <a:pt x="47427" y="0"/>
                      <a:pt x="105931" y="0"/>
                    </a:cubicBezTo>
                    <a:lnTo>
                      <a:pt x="1701838" y="0"/>
                    </a:lnTo>
                    <a:cubicBezTo>
                      <a:pt x="1760342" y="0"/>
                      <a:pt x="1807769" y="47427"/>
                      <a:pt x="1807769" y="105931"/>
                    </a:cubicBezTo>
                    <a:lnTo>
                      <a:pt x="1807769" y="953379"/>
                    </a:lnTo>
                    <a:cubicBezTo>
                      <a:pt x="1807769" y="1011883"/>
                      <a:pt x="1760342" y="1059310"/>
                      <a:pt x="1701838" y="1059310"/>
                    </a:cubicBezTo>
                    <a:lnTo>
                      <a:pt x="105931" y="1059310"/>
                    </a:lnTo>
                    <a:cubicBezTo>
                      <a:pt x="47427" y="1059310"/>
                      <a:pt x="0" y="1011883"/>
                      <a:pt x="0" y="953379"/>
                    </a:cubicBezTo>
                    <a:lnTo>
                      <a:pt x="0" y="105931"/>
                    </a:lnTo>
                    <a:close/>
                  </a:path>
                </a:pathLst>
              </a:custGeom>
            </p:spPr>
            <p:style>
              <a:lnRef idx="2">
                <a:schemeClr val="accent1">
                  <a:shade val="50000"/>
                  <a:hueOff val="402493"/>
                  <a:satOff val="-9802"/>
                  <a:lumOff val="4289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375198" rIns="148203" bIns="148203" numCol="1" spcCol="1270" anchor="t" anchorCtr="0">
                <a:noAutofit/>
              </a:bodyPr>
              <a:lstStyle/>
              <a:p>
                <a:pPr marL="0" lvl="1" defTabSz="711200">
                  <a:lnSpc>
                    <a:spcPct val="90000"/>
                  </a:lnSpc>
                  <a:spcBef>
                    <a:spcPct val="0"/>
                  </a:spcBef>
                  <a:spcAft>
                    <a:spcPct val="15000"/>
                  </a:spcAft>
                </a:pPr>
                <a:r>
                  <a:rPr lang="el-GR" sz="1400" kern="1200" dirty="0"/>
                  <a:t>Βεβαιώσεις/</a:t>
                </a:r>
              </a:p>
              <a:p>
                <a:pPr marL="0" lvl="1" defTabSz="711200">
                  <a:lnSpc>
                    <a:spcPct val="90000"/>
                  </a:lnSpc>
                  <a:spcBef>
                    <a:spcPct val="0"/>
                  </a:spcBef>
                  <a:spcAft>
                    <a:spcPct val="15000"/>
                  </a:spcAft>
                </a:pPr>
                <a:r>
                  <a:rPr lang="el-GR" sz="1400" dirty="0"/>
                  <a:t>πιστοποιητικά από 90+ </a:t>
                </a:r>
                <a:r>
                  <a:rPr lang="el-GR" sz="1400" kern="1200" dirty="0"/>
                  <a:t>Προξενικές Αρχές ανά τον κόσμο</a:t>
                </a:r>
              </a:p>
              <a:p>
                <a:pPr marL="171450" lvl="1" indent="-171450" algn="l" defTabSz="711200">
                  <a:lnSpc>
                    <a:spcPct val="90000"/>
                  </a:lnSpc>
                  <a:spcBef>
                    <a:spcPct val="0"/>
                  </a:spcBef>
                  <a:spcAft>
                    <a:spcPct val="15000"/>
                  </a:spcAft>
                  <a:buChar char="•"/>
                </a:pPr>
                <a:endParaRPr lang="el-GR" sz="1400" kern="1200" dirty="0"/>
              </a:p>
            </p:txBody>
          </p:sp>
          <p:sp>
            <p:nvSpPr>
              <p:cNvPr id="40" name="Ελεύθερη σχεδίαση: Σχήμα 39">
                <a:extLst>
                  <a:ext uri="{FF2B5EF4-FFF2-40B4-BE49-F238E27FC236}">
                    <a16:creationId xmlns:a16="http://schemas.microsoft.com/office/drawing/2014/main" id="{E876494B-B7A1-4C3E-A85B-6E7B5E59D550}"/>
                  </a:ext>
                </a:extLst>
              </p:cNvPr>
              <p:cNvSpPr/>
              <p:nvPr/>
            </p:nvSpPr>
            <p:spPr>
              <a:xfrm>
                <a:off x="6261554" y="2872161"/>
                <a:ext cx="1663246" cy="513824"/>
              </a:xfrm>
              <a:custGeom>
                <a:avLst/>
                <a:gdLst>
                  <a:gd name="connsiteX0" fmla="*/ 0 w 1550395"/>
                  <a:gd name="connsiteY0" fmla="*/ 45399 h 453990"/>
                  <a:gd name="connsiteX1" fmla="*/ 45399 w 1550395"/>
                  <a:gd name="connsiteY1" fmla="*/ 0 h 453990"/>
                  <a:gd name="connsiteX2" fmla="*/ 1504996 w 1550395"/>
                  <a:gd name="connsiteY2" fmla="*/ 0 h 453990"/>
                  <a:gd name="connsiteX3" fmla="*/ 1550395 w 1550395"/>
                  <a:gd name="connsiteY3" fmla="*/ 45399 h 453990"/>
                  <a:gd name="connsiteX4" fmla="*/ 1550395 w 1550395"/>
                  <a:gd name="connsiteY4" fmla="*/ 408591 h 453990"/>
                  <a:gd name="connsiteX5" fmla="*/ 1504996 w 1550395"/>
                  <a:gd name="connsiteY5" fmla="*/ 453990 h 453990"/>
                  <a:gd name="connsiteX6" fmla="*/ 45399 w 1550395"/>
                  <a:gd name="connsiteY6" fmla="*/ 453990 h 453990"/>
                  <a:gd name="connsiteX7" fmla="*/ 0 w 1550395"/>
                  <a:gd name="connsiteY7" fmla="*/ 408591 h 453990"/>
                  <a:gd name="connsiteX8" fmla="*/ 0 w 1550395"/>
                  <a:gd name="connsiteY8" fmla="*/ 45399 h 4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0395" h="453990">
                    <a:moveTo>
                      <a:pt x="0" y="45399"/>
                    </a:moveTo>
                    <a:cubicBezTo>
                      <a:pt x="0" y="20326"/>
                      <a:pt x="20326" y="0"/>
                      <a:pt x="45399" y="0"/>
                    </a:cubicBezTo>
                    <a:lnTo>
                      <a:pt x="1504996" y="0"/>
                    </a:lnTo>
                    <a:cubicBezTo>
                      <a:pt x="1530069" y="0"/>
                      <a:pt x="1550395" y="20326"/>
                      <a:pt x="1550395" y="45399"/>
                    </a:cubicBezTo>
                    <a:lnTo>
                      <a:pt x="1550395" y="408591"/>
                    </a:lnTo>
                    <a:cubicBezTo>
                      <a:pt x="1550395" y="433664"/>
                      <a:pt x="1530069" y="453990"/>
                      <a:pt x="1504996" y="453990"/>
                    </a:cubicBezTo>
                    <a:lnTo>
                      <a:pt x="45399" y="453990"/>
                    </a:lnTo>
                    <a:cubicBezTo>
                      <a:pt x="20326" y="453990"/>
                      <a:pt x="0" y="433664"/>
                      <a:pt x="0" y="408591"/>
                    </a:cubicBezTo>
                    <a:lnTo>
                      <a:pt x="0" y="45399"/>
                    </a:lnTo>
                    <a:close/>
                  </a:path>
                </a:pathLst>
              </a:custGeom>
              <a:solidFill>
                <a:schemeClr val="accent6">
                  <a:lumMod val="40000"/>
                  <a:lumOff val="60000"/>
                </a:schemeClr>
              </a:solidFill>
            </p:spPr>
            <p:style>
              <a:lnRef idx="2">
                <a:schemeClr val="lt1">
                  <a:hueOff val="0"/>
                  <a:satOff val="0"/>
                  <a:lumOff val="0"/>
                  <a:alphaOff val="0"/>
                </a:schemeClr>
              </a:lnRef>
              <a:fillRef idx="1">
                <a:schemeClr val="accent1">
                  <a:shade val="50000"/>
                  <a:hueOff val="402493"/>
                  <a:satOff val="-9802"/>
                  <a:lumOff val="42896"/>
                  <a:alphaOff val="0"/>
                </a:schemeClr>
              </a:fillRef>
              <a:effectRef idx="0">
                <a:schemeClr val="accent1">
                  <a:shade val="50000"/>
                  <a:hueOff val="402493"/>
                  <a:satOff val="-9802"/>
                  <a:lumOff val="42896"/>
                  <a:alphaOff val="0"/>
                </a:schemeClr>
              </a:effectRef>
              <a:fontRef idx="minor">
                <a:schemeClr val="lt1"/>
              </a:fontRef>
            </p:style>
            <p:txBody>
              <a:bodyPr spcFirstLastPara="0" vert="horz" wrap="square" lIns="47587" tIns="36157" rIns="47587" bIns="36157"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myConsulLive</a:t>
                </a:r>
                <a:endParaRPr lang="el-GR" sz="1800" b="1" kern="1200" dirty="0">
                  <a:solidFill>
                    <a:schemeClr val="tx1"/>
                  </a:solidFill>
                </a:endParaRPr>
              </a:p>
            </p:txBody>
          </p:sp>
        </p:grpSp>
        <p:grpSp>
          <p:nvGrpSpPr>
            <p:cNvPr id="50" name="Ομάδα 49">
              <a:extLst>
                <a:ext uri="{FF2B5EF4-FFF2-40B4-BE49-F238E27FC236}">
                  <a16:creationId xmlns:a16="http://schemas.microsoft.com/office/drawing/2014/main" id="{88B97750-998E-4149-9C5B-FFE54107EF61}"/>
                </a:ext>
              </a:extLst>
            </p:cNvPr>
            <p:cNvGrpSpPr/>
            <p:nvPr/>
          </p:nvGrpSpPr>
          <p:grpSpPr>
            <a:xfrm>
              <a:off x="8335673" y="2953248"/>
              <a:ext cx="1768617" cy="1300339"/>
              <a:chOff x="8280255" y="3133358"/>
              <a:chExt cx="1768617" cy="1300339"/>
            </a:xfrm>
          </p:grpSpPr>
          <p:sp>
            <p:nvSpPr>
              <p:cNvPr id="41" name="Ελεύθερη σχεδίαση: Σχήμα 40">
                <a:extLst>
                  <a:ext uri="{FF2B5EF4-FFF2-40B4-BE49-F238E27FC236}">
                    <a16:creationId xmlns:a16="http://schemas.microsoft.com/office/drawing/2014/main" id="{EB0A52D9-7155-47C6-8265-2F18C2D56314}"/>
                  </a:ext>
                </a:extLst>
              </p:cNvPr>
              <p:cNvSpPr/>
              <p:nvPr/>
            </p:nvSpPr>
            <p:spPr>
              <a:xfrm>
                <a:off x="8280255" y="3133358"/>
                <a:ext cx="1768617" cy="1141724"/>
              </a:xfrm>
              <a:custGeom>
                <a:avLst/>
                <a:gdLst>
                  <a:gd name="connsiteX0" fmla="*/ 0 w 1744220"/>
                  <a:gd name="connsiteY0" fmla="*/ 105931 h 1059310"/>
                  <a:gd name="connsiteX1" fmla="*/ 105931 w 1744220"/>
                  <a:gd name="connsiteY1" fmla="*/ 0 h 1059310"/>
                  <a:gd name="connsiteX2" fmla="*/ 1638289 w 1744220"/>
                  <a:gd name="connsiteY2" fmla="*/ 0 h 1059310"/>
                  <a:gd name="connsiteX3" fmla="*/ 1744220 w 1744220"/>
                  <a:gd name="connsiteY3" fmla="*/ 105931 h 1059310"/>
                  <a:gd name="connsiteX4" fmla="*/ 1744220 w 1744220"/>
                  <a:gd name="connsiteY4" fmla="*/ 953379 h 1059310"/>
                  <a:gd name="connsiteX5" fmla="*/ 1638289 w 1744220"/>
                  <a:gd name="connsiteY5" fmla="*/ 1059310 h 1059310"/>
                  <a:gd name="connsiteX6" fmla="*/ 105931 w 1744220"/>
                  <a:gd name="connsiteY6" fmla="*/ 1059310 h 1059310"/>
                  <a:gd name="connsiteX7" fmla="*/ 0 w 1744220"/>
                  <a:gd name="connsiteY7" fmla="*/ 953379 h 1059310"/>
                  <a:gd name="connsiteX8" fmla="*/ 0 w 1744220"/>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220" h="1059310">
                    <a:moveTo>
                      <a:pt x="0" y="105931"/>
                    </a:moveTo>
                    <a:cubicBezTo>
                      <a:pt x="0" y="47427"/>
                      <a:pt x="47427" y="0"/>
                      <a:pt x="105931" y="0"/>
                    </a:cubicBezTo>
                    <a:lnTo>
                      <a:pt x="1638289" y="0"/>
                    </a:lnTo>
                    <a:cubicBezTo>
                      <a:pt x="1696793" y="0"/>
                      <a:pt x="1744220" y="47427"/>
                      <a:pt x="1744220" y="105931"/>
                    </a:cubicBezTo>
                    <a:lnTo>
                      <a:pt x="1744220" y="953379"/>
                    </a:lnTo>
                    <a:cubicBezTo>
                      <a:pt x="1744220" y="1011883"/>
                      <a:pt x="1696793" y="1059310"/>
                      <a:pt x="1638289" y="1059310"/>
                    </a:cubicBezTo>
                    <a:lnTo>
                      <a:pt x="105931" y="1059310"/>
                    </a:lnTo>
                    <a:cubicBezTo>
                      <a:pt x="47427" y="1059310"/>
                      <a:pt x="0" y="1011883"/>
                      <a:pt x="0" y="953379"/>
                    </a:cubicBezTo>
                    <a:lnTo>
                      <a:pt x="0" y="105931"/>
                    </a:lnTo>
                    <a:close/>
                  </a:path>
                </a:pathLst>
              </a:custGeom>
            </p:spPr>
            <p:style>
              <a:lnRef idx="2">
                <a:schemeClr val="accent1">
                  <a:shade val="50000"/>
                  <a:hueOff val="268329"/>
                  <a:satOff val="-6535"/>
                  <a:lumOff val="285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148203" rIns="148203" bIns="375198" numCol="1" spcCol="1270" anchor="t" anchorCtr="0">
                <a:noAutofit/>
              </a:bodyPr>
              <a:lstStyle/>
              <a:p>
                <a:pPr marL="171450" lvl="1" indent="-171450" algn="l" defTabSz="711200">
                  <a:lnSpc>
                    <a:spcPct val="90000"/>
                  </a:lnSpc>
                  <a:spcBef>
                    <a:spcPct val="0"/>
                  </a:spcBef>
                  <a:spcAft>
                    <a:spcPct val="15000"/>
                  </a:spcAft>
                  <a:buChar char="•"/>
                </a:pPr>
                <a:r>
                  <a:rPr lang="el-GR" sz="1400" kern="1200" dirty="0"/>
                  <a:t>Μητρώο</a:t>
                </a:r>
              </a:p>
              <a:p>
                <a:pPr marL="171450" lvl="1" indent="-171450" algn="l" defTabSz="711200">
                  <a:lnSpc>
                    <a:spcPct val="90000"/>
                  </a:lnSpc>
                  <a:spcBef>
                    <a:spcPct val="0"/>
                  </a:spcBef>
                  <a:spcAft>
                    <a:spcPct val="15000"/>
                  </a:spcAft>
                  <a:buChar char="•"/>
                </a:pPr>
                <a:r>
                  <a:rPr lang="el-GR" sz="1400" dirty="0"/>
                  <a:t>Συντάξεις</a:t>
                </a:r>
              </a:p>
              <a:p>
                <a:pPr marL="171450" lvl="1" indent="-171450" algn="l" defTabSz="711200">
                  <a:lnSpc>
                    <a:spcPct val="90000"/>
                  </a:lnSpc>
                  <a:spcBef>
                    <a:spcPct val="0"/>
                  </a:spcBef>
                  <a:spcAft>
                    <a:spcPct val="15000"/>
                  </a:spcAft>
                  <a:buChar char="•"/>
                </a:pPr>
                <a:r>
                  <a:rPr lang="el-GR" sz="1400" kern="1200" dirty="0"/>
                  <a:t>Ασφάλιση </a:t>
                </a:r>
              </a:p>
              <a:p>
                <a:pPr marL="171450" lvl="1" indent="-171450" algn="l" defTabSz="711200">
                  <a:lnSpc>
                    <a:spcPct val="90000"/>
                  </a:lnSpc>
                  <a:spcBef>
                    <a:spcPct val="0"/>
                  </a:spcBef>
                  <a:spcAft>
                    <a:spcPct val="15000"/>
                  </a:spcAft>
                  <a:buChar char="•"/>
                </a:pPr>
                <a:r>
                  <a:rPr lang="el-GR" sz="1400" dirty="0"/>
                  <a:t>Παροχές</a:t>
                </a:r>
                <a:endParaRPr lang="el-GR" sz="1400" kern="1200" dirty="0"/>
              </a:p>
            </p:txBody>
          </p:sp>
          <p:sp>
            <p:nvSpPr>
              <p:cNvPr id="43" name="Ελεύθερη σχεδίαση: Σχήμα 42">
                <a:extLst>
                  <a:ext uri="{FF2B5EF4-FFF2-40B4-BE49-F238E27FC236}">
                    <a16:creationId xmlns:a16="http://schemas.microsoft.com/office/drawing/2014/main" id="{4D8E50FD-3127-4206-91B1-00EB1924917E}"/>
                  </a:ext>
                </a:extLst>
              </p:cNvPr>
              <p:cNvSpPr/>
              <p:nvPr/>
            </p:nvSpPr>
            <p:spPr>
              <a:xfrm>
                <a:off x="8447753" y="4007400"/>
                <a:ext cx="1519012" cy="426297"/>
              </a:xfrm>
              <a:custGeom>
                <a:avLst/>
                <a:gdLst>
                  <a:gd name="connsiteX0" fmla="*/ 0 w 1519012"/>
                  <a:gd name="connsiteY0" fmla="*/ 45380 h 453803"/>
                  <a:gd name="connsiteX1" fmla="*/ 45380 w 1519012"/>
                  <a:gd name="connsiteY1" fmla="*/ 0 h 453803"/>
                  <a:gd name="connsiteX2" fmla="*/ 1473632 w 1519012"/>
                  <a:gd name="connsiteY2" fmla="*/ 0 h 453803"/>
                  <a:gd name="connsiteX3" fmla="*/ 1519012 w 1519012"/>
                  <a:gd name="connsiteY3" fmla="*/ 45380 h 453803"/>
                  <a:gd name="connsiteX4" fmla="*/ 1519012 w 1519012"/>
                  <a:gd name="connsiteY4" fmla="*/ 408423 h 453803"/>
                  <a:gd name="connsiteX5" fmla="*/ 1473632 w 1519012"/>
                  <a:gd name="connsiteY5" fmla="*/ 453803 h 453803"/>
                  <a:gd name="connsiteX6" fmla="*/ 45380 w 1519012"/>
                  <a:gd name="connsiteY6" fmla="*/ 453803 h 453803"/>
                  <a:gd name="connsiteX7" fmla="*/ 0 w 1519012"/>
                  <a:gd name="connsiteY7" fmla="*/ 408423 h 453803"/>
                  <a:gd name="connsiteX8" fmla="*/ 0 w 1519012"/>
                  <a:gd name="connsiteY8" fmla="*/ 45380 h 45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9012" h="453803">
                    <a:moveTo>
                      <a:pt x="0" y="45380"/>
                    </a:moveTo>
                    <a:cubicBezTo>
                      <a:pt x="0" y="20317"/>
                      <a:pt x="20317" y="0"/>
                      <a:pt x="45380" y="0"/>
                    </a:cubicBezTo>
                    <a:lnTo>
                      <a:pt x="1473632" y="0"/>
                    </a:lnTo>
                    <a:cubicBezTo>
                      <a:pt x="1498695" y="0"/>
                      <a:pt x="1519012" y="20317"/>
                      <a:pt x="1519012" y="45380"/>
                    </a:cubicBezTo>
                    <a:lnTo>
                      <a:pt x="1519012" y="408423"/>
                    </a:lnTo>
                    <a:cubicBezTo>
                      <a:pt x="1519012" y="433486"/>
                      <a:pt x="1498695" y="453803"/>
                      <a:pt x="1473632" y="453803"/>
                    </a:cubicBezTo>
                    <a:lnTo>
                      <a:pt x="45380" y="453803"/>
                    </a:lnTo>
                    <a:cubicBezTo>
                      <a:pt x="20317" y="453803"/>
                      <a:pt x="0" y="433486"/>
                      <a:pt x="0" y="408423"/>
                    </a:cubicBezTo>
                    <a:lnTo>
                      <a:pt x="0" y="45380"/>
                    </a:lnTo>
                    <a:close/>
                  </a:path>
                </a:pathLst>
              </a:custGeom>
              <a:solidFill>
                <a:schemeClr val="accent5">
                  <a:lumMod val="60000"/>
                  <a:lumOff val="40000"/>
                </a:schemeClr>
              </a:solidFill>
            </p:spPr>
            <p:style>
              <a:lnRef idx="2">
                <a:schemeClr val="lt1">
                  <a:hueOff val="0"/>
                  <a:satOff val="0"/>
                  <a:lumOff val="0"/>
                  <a:alphaOff val="0"/>
                </a:schemeClr>
              </a:lnRef>
              <a:fillRef idx="1">
                <a:schemeClr val="accent1">
                  <a:shade val="50000"/>
                  <a:hueOff val="268329"/>
                  <a:satOff val="-6535"/>
                  <a:lumOff val="28597"/>
                  <a:alphaOff val="0"/>
                </a:schemeClr>
              </a:fillRef>
              <a:effectRef idx="0">
                <a:schemeClr val="accent1">
                  <a:shade val="50000"/>
                  <a:hueOff val="268329"/>
                  <a:satOff val="-6535"/>
                  <a:lumOff val="28597"/>
                  <a:alphaOff val="0"/>
                </a:schemeClr>
              </a:effectRef>
              <a:fontRef idx="minor">
                <a:schemeClr val="lt1"/>
              </a:fontRef>
            </p:style>
            <p:txBody>
              <a:bodyPr spcFirstLastPara="0" vert="horz" wrap="square" lIns="47581" tIns="36151" rIns="47581" bIns="36151" numCol="1" spcCol="1270" anchor="ctr" anchorCtr="0">
                <a:noAutofit/>
              </a:bodyPr>
              <a:lstStyle/>
              <a:p>
                <a:pPr marL="0" lvl="0" indent="0" algn="ctr" defTabSz="800100">
                  <a:lnSpc>
                    <a:spcPct val="90000"/>
                  </a:lnSpc>
                  <a:spcBef>
                    <a:spcPct val="0"/>
                  </a:spcBef>
                  <a:spcAft>
                    <a:spcPct val="35000"/>
                  </a:spcAft>
                  <a:buNone/>
                </a:pPr>
                <a:r>
                  <a:rPr lang="en-US" sz="1600" b="1" kern="1200" dirty="0">
                    <a:solidFill>
                      <a:schemeClr val="tx1"/>
                    </a:solidFill>
                  </a:rPr>
                  <a:t>myEFKAlive</a:t>
                </a:r>
                <a:endParaRPr lang="el-GR" sz="1600" b="1" kern="1200" dirty="0">
                  <a:solidFill>
                    <a:schemeClr val="tx1"/>
                  </a:solidFill>
                </a:endParaRPr>
              </a:p>
            </p:txBody>
          </p:sp>
        </p:grpSp>
        <p:grpSp>
          <p:nvGrpSpPr>
            <p:cNvPr id="51" name="Ομάδα 50">
              <a:extLst>
                <a:ext uri="{FF2B5EF4-FFF2-40B4-BE49-F238E27FC236}">
                  <a16:creationId xmlns:a16="http://schemas.microsoft.com/office/drawing/2014/main" id="{9CB284D5-1914-4599-81AB-6DA8128BDB29}"/>
                </a:ext>
              </a:extLst>
            </p:cNvPr>
            <p:cNvGrpSpPr/>
            <p:nvPr/>
          </p:nvGrpSpPr>
          <p:grpSpPr>
            <a:xfrm>
              <a:off x="10241537" y="2541848"/>
              <a:ext cx="1800752" cy="1547369"/>
              <a:chOff x="10380083" y="2486430"/>
              <a:chExt cx="1800752" cy="1547369"/>
            </a:xfrm>
          </p:grpSpPr>
          <p:sp>
            <p:nvSpPr>
              <p:cNvPr id="44" name="Ελεύθερη σχεδίαση: Σχήμα 43">
                <a:extLst>
                  <a:ext uri="{FF2B5EF4-FFF2-40B4-BE49-F238E27FC236}">
                    <a16:creationId xmlns:a16="http://schemas.microsoft.com/office/drawing/2014/main" id="{DACAEDB9-AA7C-4296-B798-D2F4B8DDCE3D}"/>
                  </a:ext>
                </a:extLst>
              </p:cNvPr>
              <p:cNvSpPr/>
              <p:nvPr/>
            </p:nvSpPr>
            <p:spPr>
              <a:xfrm>
                <a:off x="10395238" y="2927437"/>
                <a:ext cx="1785597" cy="1106362"/>
              </a:xfrm>
              <a:custGeom>
                <a:avLst/>
                <a:gdLst>
                  <a:gd name="connsiteX0" fmla="*/ 0 w 1655871"/>
                  <a:gd name="connsiteY0" fmla="*/ 105931 h 1059310"/>
                  <a:gd name="connsiteX1" fmla="*/ 105931 w 1655871"/>
                  <a:gd name="connsiteY1" fmla="*/ 0 h 1059310"/>
                  <a:gd name="connsiteX2" fmla="*/ 1549940 w 1655871"/>
                  <a:gd name="connsiteY2" fmla="*/ 0 h 1059310"/>
                  <a:gd name="connsiteX3" fmla="*/ 1655871 w 1655871"/>
                  <a:gd name="connsiteY3" fmla="*/ 105931 h 1059310"/>
                  <a:gd name="connsiteX4" fmla="*/ 1655871 w 1655871"/>
                  <a:gd name="connsiteY4" fmla="*/ 953379 h 1059310"/>
                  <a:gd name="connsiteX5" fmla="*/ 1549940 w 1655871"/>
                  <a:gd name="connsiteY5" fmla="*/ 1059310 h 1059310"/>
                  <a:gd name="connsiteX6" fmla="*/ 105931 w 1655871"/>
                  <a:gd name="connsiteY6" fmla="*/ 1059310 h 1059310"/>
                  <a:gd name="connsiteX7" fmla="*/ 0 w 1655871"/>
                  <a:gd name="connsiteY7" fmla="*/ 953379 h 1059310"/>
                  <a:gd name="connsiteX8" fmla="*/ 0 w 1655871"/>
                  <a:gd name="connsiteY8" fmla="*/ 105931 h 1059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5871" h="1059310">
                    <a:moveTo>
                      <a:pt x="0" y="105931"/>
                    </a:moveTo>
                    <a:cubicBezTo>
                      <a:pt x="0" y="47427"/>
                      <a:pt x="47427" y="0"/>
                      <a:pt x="105931" y="0"/>
                    </a:cubicBezTo>
                    <a:lnTo>
                      <a:pt x="1549940" y="0"/>
                    </a:lnTo>
                    <a:cubicBezTo>
                      <a:pt x="1608444" y="0"/>
                      <a:pt x="1655871" y="47427"/>
                      <a:pt x="1655871" y="105931"/>
                    </a:cubicBezTo>
                    <a:lnTo>
                      <a:pt x="1655871" y="953379"/>
                    </a:lnTo>
                    <a:cubicBezTo>
                      <a:pt x="1655871" y="1011883"/>
                      <a:pt x="1608444" y="1059310"/>
                      <a:pt x="1549940" y="1059310"/>
                    </a:cubicBezTo>
                    <a:lnTo>
                      <a:pt x="105931" y="1059310"/>
                    </a:lnTo>
                    <a:cubicBezTo>
                      <a:pt x="47427" y="1059310"/>
                      <a:pt x="0" y="1011883"/>
                      <a:pt x="0" y="953379"/>
                    </a:cubicBezTo>
                    <a:lnTo>
                      <a:pt x="0" y="105931"/>
                    </a:lnTo>
                    <a:close/>
                  </a:path>
                </a:pathLst>
              </a:custGeom>
            </p:spPr>
            <p:style>
              <a:lnRef idx="2">
                <a:schemeClr val="accent1">
                  <a:shade val="50000"/>
                  <a:hueOff val="134164"/>
                  <a:satOff val="-3267"/>
                  <a:lumOff val="142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8203" tIns="375198" rIns="148203" bIns="148203" numCol="1" spcCol="1270" anchor="t" anchorCtr="0">
                <a:noAutofit/>
              </a:bodyPr>
              <a:lstStyle/>
              <a:p>
                <a:pPr marL="0" lvl="1" algn="l" defTabSz="711200">
                  <a:lnSpc>
                    <a:spcPct val="90000"/>
                  </a:lnSpc>
                  <a:spcBef>
                    <a:spcPct val="0"/>
                  </a:spcBef>
                  <a:spcAft>
                    <a:spcPct val="15000"/>
                  </a:spcAft>
                </a:pPr>
                <a:r>
                  <a:rPr lang="el-GR" sz="1400" kern="1200" dirty="0"/>
                  <a:t>Υπηρεσίες ΟΑΕΔ που δεν παρέχονται ηλεκτρονικά</a:t>
                </a:r>
              </a:p>
            </p:txBody>
          </p:sp>
          <p:sp>
            <p:nvSpPr>
              <p:cNvPr id="45" name="Ελεύθερη σχεδίαση: Σχήμα 44">
                <a:extLst>
                  <a:ext uri="{FF2B5EF4-FFF2-40B4-BE49-F238E27FC236}">
                    <a16:creationId xmlns:a16="http://schemas.microsoft.com/office/drawing/2014/main" id="{466C5145-B5BA-4227-BF98-CFE28C9AF0E0}"/>
                  </a:ext>
                </a:extLst>
              </p:cNvPr>
              <p:cNvSpPr/>
              <p:nvPr/>
            </p:nvSpPr>
            <p:spPr>
              <a:xfrm>
                <a:off x="10380083" y="2486430"/>
                <a:ext cx="1749998" cy="598135"/>
              </a:xfrm>
              <a:custGeom>
                <a:avLst/>
                <a:gdLst>
                  <a:gd name="connsiteX0" fmla="*/ 0 w 1749998"/>
                  <a:gd name="connsiteY0" fmla="*/ 80408 h 804079"/>
                  <a:gd name="connsiteX1" fmla="*/ 80408 w 1749998"/>
                  <a:gd name="connsiteY1" fmla="*/ 0 h 804079"/>
                  <a:gd name="connsiteX2" fmla="*/ 1669590 w 1749998"/>
                  <a:gd name="connsiteY2" fmla="*/ 0 h 804079"/>
                  <a:gd name="connsiteX3" fmla="*/ 1749998 w 1749998"/>
                  <a:gd name="connsiteY3" fmla="*/ 80408 h 804079"/>
                  <a:gd name="connsiteX4" fmla="*/ 1749998 w 1749998"/>
                  <a:gd name="connsiteY4" fmla="*/ 723671 h 804079"/>
                  <a:gd name="connsiteX5" fmla="*/ 1669590 w 1749998"/>
                  <a:gd name="connsiteY5" fmla="*/ 804079 h 804079"/>
                  <a:gd name="connsiteX6" fmla="*/ 80408 w 1749998"/>
                  <a:gd name="connsiteY6" fmla="*/ 804079 h 804079"/>
                  <a:gd name="connsiteX7" fmla="*/ 0 w 1749998"/>
                  <a:gd name="connsiteY7" fmla="*/ 723671 h 804079"/>
                  <a:gd name="connsiteX8" fmla="*/ 0 w 1749998"/>
                  <a:gd name="connsiteY8" fmla="*/ 80408 h 804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9998" h="804079">
                    <a:moveTo>
                      <a:pt x="0" y="80408"/>
                    </a:moveTo>
                    <a:cubicBezTo>
                      <a:pt x="0" y="36000"/>
                      <a:pt x="36000" y="0"/>
                      <a:pt x="80408" y="0"/>
                    </a:cubicBezTo>
                    <a:lnTo>
                      <a:pt x="1669590" y="0"/>
                    </a:lnTo>
                    <a:cubicBezTo>
                      <a:pt x="1713998" y="0"/>
                      <a:pt x="1749998" y="36000"/>
                      <a:pt x="1749998" y="80408"/>
                    </a:cubicBezTo>
                    <a:lnTo>
                      <a:pt x="1749998" y="723671"/>
                    </a:lnTo>
                    <a:cubicBezTo>
                      <a:pt x="1749998" y="768079"/>
                      <a:pt x="1713998" y="804079"/>
                      <a:pt x="1669590" y="804079"/>
                    </a:cubicBezTo>
                    <a:lnTo>
                      <a:pt x="80408" y="804079"/>
                    </a:lnTo>
                    <a:cubicBezTo>
                      <a:pt x="36000" y="804079"/>
                      <a:pt x="0" y="768079"/>
                      <a:pt x="0" y="723671"/>
                    </a:cubicBezTo>
                    <a:lnTo>
                      <a:pt x="0" y="80408"/>
                    </a:lnTo>
                    <a:close/>
                  </a:path>
                </a:pathLst>
              </a:custGeom>
              <a:solidFill>
                <a:schemeClr val="accent3">
                  <a:lumMod val="60000"/>
                  <a:lumOff val="40000"/>
                </a:schemeClr>
              </a:solidFill>
            </p:spPr>
            <p:style>
              <a:lnRef idx="2">
                <a:schemeClr val="lt1">
                  <a:hueOff val="0"/>
                  <a:satOff val="0"/>
                  <a:lumOff val="0"/>
                  <a:alphaOff val="0"/>
                </a:schemeClr>
              </a:lnRef>
              <a:fillRef idx="1">
                <a:schemeClr val="accent1">
                  <a:shade val="50000"/>
                  <a:hueOff val="134164"/>
                  <a:satOff val="-3267"/>
                  <a:lumOff val="14299"/>
                  <a:alphaOff val="0"/>
                </a:schemeClr>
              </a:fillRef>
              <a:effectRef idx="0">
                <a:schemeClr val="accent1">
                  <a:shade val="50000"/>
                  <a:hueOff val="134164"/>
                  <a:satOff val="-3267"/>
                  <a:lumOff val="14299"/>
                  <a:alphaOff val="0"/>
                </a:schemeClr>
              </a:effectRef>
              <a:fontRef idx="minor">
                <a:schemeClr val="lt1"/>
              </a:fontRef>
            </p:style>
            <p:txBody>
              <a:bodyPr spcFirstLastPara="0" vert="horz" wrap="square" lIns="57841" tIns="46411" rIns="57841" bIns="46411" numCol="1" spcCol="1270" anchor="ctr" anchorCtr="0">
                <a:noAutofit/>
              </a:bodyPr>
              <a:lstStyle/>
              <a:p>
                <a:pPr marL="0" lvl="0" indent="0" algn="ctr" defTabSz="800100">
                  <a:lnSpc>
                    <a:spcPct val="90000"/>
                  </a:lnSpc>
                  <a:spcBef>
                    <a:spcPct val="0"/>
                  </a:spcBef>
                  <a:spcAft>
                    <a:spcPct val="35000"/>
                  </a:spcAft>
                  <a:buNone/>
                </a:pPr>
                <a:r>
                  <a:rPr lang="el-GR" sz="1600" b="1" kern="1200" dirty="0">
                    <a:solidFill>
                      <a:schemeClr val="tx1"/>
                    </a:solidFill>
                  </a:rPr>
                  <a:t>Πλατφόρμα φυσικού ραντεβού ΟΑΕΔ</a:t>
                </a:r>
              </a:p>
            </p:txBody>
          </p:sp>
        </p:grpSp>
      </p:grpSp>
      <p:pic>
        <p:nvPicPr>
          <p:cNvPr id="52" name="Εικόνα 51">
            <a:extLst>
              <a:ext uri="{FF2B5EF4-FFF2-40B4-BE49-F238E27FC236}">
                <a16:creationId xmlns:a16="http://schemas.microsoft.com/office/drawing/2014/main" id="{919A8BEB-0A65-4CAC-B962-5E2E94C9C877}"/>
              </a:ext>
            </a:extLst>
          </p:cNvPr>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14625" y="78840"/>
            <a:ext cx="810612" cy="876978"/>
          </a:xfrm>
          <a:prstGeom prst="rect">
            <a:avLst/>
          </a:prstGeom>
        </p:spPr>
      </p:pic>
      <p:sp>
        <p:nvSpPr>
          <p:cNvPr id="53" name="Ορθογώνιο 52">
            <a:extLst>
              <a:ext uri="{FF2B5EF4-FFF2-40B4-BE49-F238E27FC236}">
                <a16:creationId xmlns:a16="http://schemas.microsoft.com/office/drawing/2014/main" id="{21937CA2-CB36-4589-A511-E33AB73D6850}"/>
              </a:ext>
            </a:extLst>
          </p:cNvPr>
          <p:cNvSpPr/>
          <p:nvPr/>
        </p:nvSpPr>
        <p:spPr>
          <a:xfrm>
            <a:off x="861798" y="376442"/>
            <a:ext cx="7617184" cy="400110"/>
          </a:xfrm>
          <a:prstGeom prst="rect">
            <a:avLst/>
          </a:prstGeom>
        </p:spPr>
        <p:txBody>
          <a:bodyPr wrap="square">
            <a:spAutoFit/>
          </a:bodyPr>
          <a:lstStyle/>
          <a:p>
            <a:r>
              <a:rPr lang="el-GR" sz="2000" i="1" dirty="0">
                <a:solidFill>
                  <a:srgbClr val="000000"/>
                </a:solidFill>
                <a:latin typeface="+mj-lt"/>
                <a:ea typeface="+mj-ea"/>
                <a:cs typeface="+mj-cs"/>
              </a:rPr>
              <a:t>Νέες πλατφόρμες για εξυπηρέτηση με τηλεδιάσκεψη</a:t>
            </a:r>
            <a:endParaRPr lang="el-GR" sz="1400" dirty="0"/>
          </a:p>
        </p:txBody>
      </p:sp>
      <p:grpSp>
        <p:nvGrpSpPr>
          <p:cNvPr id="54" name="Diagram group">
            <a:extLst>
              <a:ext uri="{FF2B5EF4-FFF2-40B4-BE49-F238E27FC236}">
                <a16:creationId xmlns:a16="http://schemas.microsoft.com/office/drawing/2014/main" id="{4E80B0BD-3C40-4EA3-9A73-5C64D03484BA}"/>
              </a:ext>
            </a:extLst>
          </p:cNvPr>
          <p:cNvGrpSpPr/>
          <p:nvPr/>
        </p:nvGrpSpPr>
        <p:grpSpPr>
          <a:xfrm>
            <a:off x="9346654" y="280555"/>
            <a:ext cx="2288565" cy="1842654"/>
            <a:chOff x="288032" y="0"/>
            <a:chExt cx="3191674" cy="2199063"/>
          </a:xfrm>
          <a:scene3d>
            <a:camera prst="isometricOffAxis2Left" zoom="95000">
              <a:rot lat="1080000" lon="600000" rev="0"/>
            </a:camera>
            <a:lightRig rig="flat" dir="t"/>
          </a:scene3d>
        </p:grpSpPr>
        <p:sp>
          <p:nvSpPr>
            <p:cNvPr id="55" name="Ορθογώνιο: Στρογγύλεμα γωνιών 54">
              <a:extLst>
                <a:ext uri="{FF2B5EF4-FFF2-40B4-BE49-F238E27FC236}">
                  <a16:creationId xmlns:a16="http://schemas.microsoft.com/office/drawing/2014/main" id="{DBE7314B-A289-43C2-ABC8-D13A0381B793}"/>
                </a:ext>
              </a:extLst>
            </p:cNvPr>
            <p:cNvSpPr/>
            <p:nvPr/>
          </p:nvSpPr>
          <p:spPr>
            <a:xfrm>
              <a:off x="288032" y="0"/>
              <a:ext cx="3191674" cy="2199063"/>
            </a:xfrm>
            <a:prstGeom prst="roundRect">
              <a:avLst/>
            </a:prstGeom>
            <a:blipFill>
              <a:blip r:embed="rId4">
                <a:extLst>
                  <a:ext uri="{BEBA8EAE-BF5A-486C-A8C5-ECC9F3942E4B}">
                    <a14:imgProps xmlns:a14="http://schemas.microsoft.com/office/drawing/2010/main">
                      <a14:imgLayer r:embed="rId5">
                        <a14:imgEffect>
                          <a14:colorTemperature colorTemp="5900"/>
                        </a14:imgEffect>
                      </a14:imgLayer>
                    </a14:imgProps>
                  </a:ext>
                  <a:ext uri="{28A0092B-C50C-407E-A947-70E740481C1C}">
                    <a14:useLocalDpi xmlns:a14="http://schemas.microsoft.com/office/drawing/2010/main" val="0"/>
                  </a:ext>
                </a:extLst>
              </a:blip>
              <a:srcRect/>
              <a:stretch>
                <a:fillRect t="-4000" b="-4000"/>
              </a:stretch>
            </a:blipFill>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endParaRPr lang="el-GR" dirty="0"/>
            </a:p>
          </p:txBody>
        </p:sp>
      </p:grpSp>
      <p:sp>
        <p:nvSpPr>
          <p:cNvPr id="56" name="Shape 55">
            <a:extLst>
              <a:ext uri="{FF2B5EF4-FFF2-40B4-BE49-F238E27FC236}">
                <a16:creationId xmlns:a16="http://schemas.microsoft.com/office/drawing/2014/main" id="{EE0E61EB-CF1F-4A27-8884-F12156F2E5F2}"/>
              </a:ext>
            </a:extLst>
          </p:cNvPr>
          <p:cNvSpPr/>
          <p:nvPr/>
        </p:nvSpPr>
        <p:spPr>
          <a:xfrm>
            <a:off x="4805780" y="4239491"/>
            <a:ext cx="2273893" cy="2036618"/>
          </a:xfrm>
          <a:prstGeom prst="leftCircularArrow">
            <a:avLst>
              <a:gd name="adj1" fmla="val 1374"/>
              <a:gd name="adj2" fmla="val 382226"/>
              <a:gd name="adj3" fmla="val 1040559"/>
              <a:gd name="adj4" fmla="val 10517596"/>
              <a:gd name="adj5" fmla="val 3627"/>
            </a:avLst>
          </a:prstGeom>
          <a:solidFill>
            <a:srgbClr val="7030A0"/>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
        <p:nvSpPr>
          <p:cNvPr id="57" name="Βέλος: Κυκλικό 56">
            <a:extLst>
              <a:ext uri="{FF2B5EF4-FFF2-40B4-BE49-F238E27FC236}">
                <a16:creationId xmlns:a16="http://schemas.microsoft.com/office/drawing/2014/main" id="{10853603-2EF6-4AD3-BF0A-19F7E159A1D6}"/>
              </a:ext>
            </a:extLst>
          </p:cNvPr>
          <p:cNvSpPr/>
          <p:nvPr/>
        </p:nvSpPr>
        <p:spPr>
          <a:xfrm>
            <a:off x="6899015" y="2117690"/>
            <a:ext cx="2258838" cy="2877153"/>
          </a:xfrm>
          <a:prstGeom prst="circularArrow">
            <a:avLst>
              <a:gd name="adj1" fmla="val 1767"/>
              <a:gd name="adj2" fmla="val 337965"/>
              <a:gd name="adj3" fmla="val 19466064"/>
              <a:gd name="adj4" fmla="val 11830594"/>
              <a:gd name="adj5" fmla="val 3233"/>
            </a:avLst>
          </a:prstGeom>
          <a:solidFill>
            <a:srgbClr val="7030A0"/>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
        <p:nvSpPr>
          <p:cNvPr id="58" name="Shape 57">
            <a:extLst>
              <a:ext uri="{FF2B5EF4-FFF2-40B4-BE49-F238E27FC236}">
                <a16:creationId xmlns:a16="http://schemas.microsoft.com/office/drawing/2014/main" id="{143212AA-DC79-495D-89D1-0B8C9CEA98BF}"/>
              </a:ext>
            </a:extLst>
          </p:cNvPr>
          <p:cNvSpPr/>
          <p:nvPr/>
        </p:nvSpPr>
        <p:spPr>
          <a:xfrm>
            <a:off x="9074728" y="3546764"/>
            <a:ext cx="2438400" cy="2784763"/>
          </a:xfrm>
          <a:prstGeom prst="leftCircularArrow">
            <a:avLst>
              <a:gd name="adj1" fmla="val 1374"/>
              <a:gd name="adj2" fmla="val 382226"/>
              <a:gd name="adj3" fmla="val 1040559"/>
              <a:gd name="adj4" fmla="val 9194033"/>
              <a:gd name="adj5" fmla="val 3627"/>
            </a:avLst>
          </a:prstGeom>
          <a:solidFill>
            <a:srgbClr val="7030A0"/>
          </a:solidFill>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Tree>
    <p:extLst>
      <p:ext uri="{BB962C8B-B14F-4D97-AF65-F5344CB8AC3E}">
        <p14:creationId xmlns:p14="http://schemas.microsoft.com/office/powerpoint/2010/main" val="114311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1F2DB6C5-5DA4-4E83-8AF2-9251DBEA8D65}"/>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14625" y="78840"/>
            <a:ext cx="810612" cy="876978"/>
          </a:xfrm>
          <a:prstGeom prst="rect">
            <a:avLst/>
          </a:prstGeom>
        </p:spPr>
      </p:pic>
      <p:sp>
        <p:nvSpPr>
          <p:cNvPr id="6" name="Ορθογώνιο 5">
            <a:extLst>
              <a:ext uri="{FF2B5EF4-FFF2-40B4-BE49-F238E27FC236}">
                <a16:creationId xmlns:a16="http://schemas.microsoft.com/office/drawing/2014/main" id="{E0D5FA36-AB7C-4397-8CFF-CAABC444EBE7}"/>
              </a:ext>
            </a:extLst>
          </p:cNvPr>
          <p:cNvSpPr/>
          <p:nvPr/>
        </p:nvSpPr>
        <p:spPr>
          <a:xfrm>
            <a:off x="1097325" y="251751"/>
            <a:ext cx="3214341" cy="523220"/>
          </a:xfrm>
          <a:prstGeom prst="rect">
            <a:avLst/>
          </a:prstGeom>
        </p:spPr>
        <p:txBody>
          <a:bodyPr wrap="none">
            <a:spAutoFit/>
          </a:bodyPr>
          <a:lstStyle/>
          <a:p>
            <a:r>
              <a:rPr lang="el-GR" sz="2800" i="1" dirty="0">
                <a:solidFill>
                  <a:srgbClr val="000000"/>
                </a:solidFill>
                <a:latin typeface="+mj-lt"/>
                <a:ea typeface="+mj-ea"/>
                <a:cs typeface="+mj-cs"/>
              </a:rPr>
              <a:t>Δραστηριότητα 1η</a:t>
            </a:r>
            <a:endParaRPr lang="el-GR" dirty="0"/>
          </a:p>
        </p:txBody>
      </p:sp>
      <p:sp>
        <p:nvSpPr>
          <p:cNvPr id="8" name="Φυσαλίδα σκέψης: Σύννεφο 7">
            <a:extLst>
              <a:ext uri="{FF2B5EF4-FFF2-40B4-BE49-F238E27FC236}">
                <a16:creationId xmlns:a16="http://schemas.microsoft.com/office/drawing/2014/main" id="{C19D0E30-08C3-47A0-AC4F-ED32730A93DC}"/>
              </a:ext>
            </a:extLst>
          </p:cNvPr>
          <p:cNvSpPr/>
          <p:nvPr/>
        </p:nvSpPr>
        <p:spPr>
          <a:xfrm>
            <a:off x="2119744" y="1731819"/>
            <a:ext cx="7218220" cy="3726872"/>
          </a:xfrm>
          <a:prstGeom prst="cloudCallout">
            <a:avLst>
              <a:gd name="adj1" fmla="val -65378"/>
              <a:gd name="adj2" fmla="val -51834"/>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solidFill>
              </a:rPr>
              <a:t>Μπορείτε να σκεφτείτε προβλήματα και προκλήσεις που αποτελούν εν δυνάμει εμπόδια στην περεταίρω πρόοδο της ηλεκτρονικής διακυβέρνησης;</a:t>
            </a:r>
          </a:p>
        </p:txBody>
      </p:sp>
    </p:spTree>
    <p:extLst>
      <p:ext uri="{BB962C8B-B14F-4D97-AF65-F5344CB8AC3E}">
        <p14:creationId xmlns:p14="http://schemas.microsoft.com/office/powerpoint/2010/main" val="172684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1" name="Ευθύγραμμο βέλος σύνδεσης 100">
            <a:extLst>
              <a:ext uri="{FF2B5EF4-FFF2-40B4-BE49-F238E27FC236}">
                <a16:creationId xmlns:a16="http://schemas.microsoft.com/office/drawing/2014/main" id="{3D28FFA0-8288-40A5-B74D-D42D891D1F4A}"/>
              </a:ext>
            </a:extLst>
          </p:cNvPr>
          <p:cNvCxnSpPr>
            <a:cxnSpLocks/>
            <a:stCxn id="34" idx="4"/>
          </p:cNvCxnSpPr>
          <p:nvPr/>
        </p:nvCxnSpPr>
        <p:spPr>
          <a:xfrm>
            <a:off x="8450414" y="2133859"/>
            <a:ext cx="97841" cy="3574214"/>
          </a:xfrm>
          <a:prstGeom prst="straightConnector1">
            <a:avLst/>
          </a:prstGeom>
          <a:ln w="5715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Ευθύγραμμο βέλος σύνδεσης 96">
            <a:extLst>
              <a:ext uri="{FF2B5EF4-FFF2-40B4-BE49-F238E27FC236}">
                <a16:creationId xmlns:a16="http://schemas.microsoft.com/office/drawing/2014/main" id="{E780BB53-03C6-4F86-8105-09AE138ABB97}"/>
              </a:ext>
            </a:extLst>
          </p:cNvPr>
          <p:cNvCxnSpPr>
            <a:cxnSpLocks/>
            <a:stCxn id="31" idx="4"/>
          </p:cNvCxnSpPr>
          <p:nvPr/>
        </p:nvCxnSpPr>
        <p:spPr>
          <a:xfrm>
            <a:off x="5111166" y="2157290"/>
            <a:ext cx="36362" cy="3647765"/>
          </a:xfrm>
          <a:prstGeom prst="straightConnector1">
            <a:avLst/>
          </a:prstGeom>
          <a:ln w="5715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Ευθύγραμμο βέλος σύνδεσης 88">
            <a:extLst>
              <a:ext uri="{FF2B5EF4-FFF2-40B4-BE49-F238E27FC236}">
                <a16:creationId xmlns:a16="http://schemas.microsoft.com/office/drawing/2014/main" id="{9C9C5A13-4E1A-4094-A94E-C567F2FCB7D3}"/>
              </a:ext>
            </a:extLst>
          </p:cNvPr>
          <p:cNvCxnSpPr>
            <a:cxnSpLocks/>
            <a:stCxn id="28" idx="4"/>
          </p:cNvCxnSpPr>
          <p:nvPr/>
        </p:nvCxnSpPr>
        <p:spPr>
          <a:xfrm>
            <a:off x="1638727" y="2157656"/>
            <a:ext cx="3603" cy="3647399"/>
          </a:xfrm>
          <a:prstGeom prst="straightConnector1">
            <a:avLst/>
          </a:prstGeom>
          <a:ln w="5715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Βέλος: Δεξιό 48">
            <a:extLst>
              <a:ext uri="{FF2B5EF4-FFF2-40B4-BE49-F238E27FC236}">
                <a16:creationId xmlns:a16="http://schemas.microsoft.com/office/drawing/2014/main" id="{AE7AFC89-9E56-4042-A429-66BBE0A35FED}"/>
              </a:ext>
            </a:extLst>
          </p:cNvPr>
          <p:cNvSpPr/>
          <p:nvPr/>
        </p:nvSpPr>
        <p:spPr>
          <a:xfrm>
            <a:off x="292244" y="849889"/>
            <a:ext cx="11720945" cy="1911927"/>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Τίτλος 1">
            <a:extLst>
              <a:ext uri="{FF2B5EF4-FFF2-40B4-BE49-F238E27FC236}">
                <a16:creationId xmlns:a16="http://schemas.microsoft.com/office/drawing/2014/main" id="{377A1400-DE13-4D79-ACCA-DED6DD364218}"/>
              </a:ext>
            </a:extLst>
          </p:cNvPr>
          <p:cNvSpPr txBox="1">
            <a:spLocks/>
          </p:cNvSpPr>
          <p:nvPr/>
        </p:nvSpPr>
        <p:spPr>
          <a:xfrm>
            <a:off x="890155" y="0"/>
            <a:ext cx="8609322" cy="803420"/>
          </a:xfrm>
          <a:prstGeom prst="rect">
            <a:avLst/>
          </a:prstGeom>
        </p:spPr>
        <p:txBody>
          <a:bodyPr vert="horz" lIns="91440" tIns="45720" rIns="91440" bIns="45720" rtlCol="0" anchor="b">
            <a:noAutofit/>
          </a:bodyPr>
          <a:lstStyle>
            <a:lvl1pPr algn="l" defTabSz="914400" rtl="0" eaLnBrk="1" latinLnBrk="0" hangingPunct="1">
              <a:lnSpc>
                <a:spcPct val="120000"/>
              </a:lnSpc>
              <a:spcBef>
                <a:spcPct val="0"/>
              </a:spcBef>
              <a:buNone/>
              <a:defRPr sz="5400" i="1" kern="1200">
                <a:solidFill>
                  <a:srgbClr val="000000"/>
                </a:solidFill>
                <a:highlight>
                  <a:srgbClr val="FFFF00"/>
                </a:highlight>
                <a:latin typeface="+mj-lt"/>
                <a:ea typeface="+mj-ea"/>
                <a:cs typeface="+mj-cs"/>
              </a:defRPr>
            </a:lvl1pPr>
          </a:lstStyle>
          <a:p>
            <a:r>
              <a:rPr lang="el-GR" sz="2800" dirty="0"/>
              <a:t>Πώς χρησιμοποιούμε τις ηλεκτρονικές υπηρεσίες;</a:t>
            </a:r>
          </a:p>
        </p:txBody>
      </p:sp>
      <p:pic>
        <p:nvPicPr>
          <p:cNvPr id="5" name="Εικόνα 4">
            <a:extLst>
              <a:ext uri="{FF2B5EF4-FFF2-40B4-BE49-F238E27FC236}">
                <a16:creationId xmlns:a16="http://schemas.microsoft.com/office/drawing/2014/main" id="{1F2DB6C5-5DA4-4E83-8AF2-9251DBEA8D65}"/>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214625" y="78840"/>
            <a:ext cx="810612" cy="876978"/>
          </a:xfrm>
          <a:prstGeom prst="rect">
            <a:avLst/>
          </a:prstGeom>
        </p:spPr>
      </p:pic>
      <p:sp>
        <p:nvSpPr>
          <p:cNvPr id="7" name="Ελεύθερη σχεδίαση: Σχήμα 6">
            <a:extLst>
              <a:ext uri="{FF2B5EF4-FFF2-40B4-BE49-F238E27FC236}">
                <a16:creationId xmlns:a16="http://schemas.microsoft.com/office/drawing/2014/main" id="{862A2750-696E-4206-9598-4C01B365FFCF}"/>
              </a:ext>
            </a:extLst>
          </p:cNvPr>
          <p:cNvSpPr/>
          <p:nvPr/>
        </p:nvSpPr>
        <p:spPr>
          <a:xfrm>
            <a:off x="679771" y="2598916"/>
            <a:ext cx="2062800" cy="2062800"/>
          </a:xfrm>
          <a:custGeom>
            <a:avLst/>
            <a:gdLst>
              <a:gd name="connsiteX0" fmla="*/ 0 w 1341834"/>
              <a:gd name="connsiteY0" fmla="*/ 670917 h 1341834"/>
              <a:gd name="connsiteX1" fmla="*/ 670917 w 1341834"/>
              <a:gd name="connsiteY1" fmla="*/ 0 h 1341834"/>
              <a:gd name="connsiteX2" fmla="*/ 1341834 w 1341834"/>
              <a:gd name="connsiteY2" fmla="*/ 670917 h 1341834"/>
              <a:gd name="connsiteX3" fmla="*/ 670917 w 1341834"/>
              <a:gd name="connsiteY3" fmla="*/ 1341834 h 1341834"/>
              <a:gd name="connsiteX4" fmla="*/ 0 w 1341834"/>
              <a:gd name="connsiteY4" fmla="*/ 670917 h 134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1834" h="1341834">
                <a:moveTo>
                  <a:pt x="0" y="670917"/>
                </a:moveTo>
                <a:cubicBezTo>
                  <a:pt x="0" y="300380"/>
                  <a:pt x="300380" y="0"/>
                  <a:pt x="670917" y="0"/>
                </a:cubicBezTo>
                <a:cubicBezTo>
                  <a:pt x="1041454" y="0"/>
                  <a:pt x="1341834" y="300380"/>
                  <a:pt x="1341834" y="670917"/>
                </a:cubicBezTo>
                <a:cubicBezTo>
                  <a:pt x="1341834" y="1041454"/>
                  <a:pt x="1041454" y="1341834"/>
                  <a:pt x="670917" y="1341834"/>
                </a:cubicBezTo>
                <a:cubicBezTo>
                  <a:pt x="300380" y="1341834"/>
                  <a:pt x="0" y="1041454"/>
                  <a:pt x="0" y="670917"/>
                </a:cubicBez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206667" tIns="206667" rIns="206667" bIns="206667" numCol="1" spcCol="1270" anchor="ctr" anchorCtr="0">
            <a:noAutofit/>
          </a:bodyPr>
          <a:lstStyle/>
          <a:p>
            <a:pPr marL="0" lvl="0" indent="0" algn="ctr" defTabSz="711200">
              <a:lnSpc>
                <a:spcPct val="90000"/>
              </a:lnSpc>
              <a:spcBef>
                <a:spcPct val="0"/>
              </a:spcBef>
              <a:spcAft>
                <a:spcPct val="35000"/>
              </a:spcAft>
              <a:buNone/>
            </a:pPr>
            <a:r>
              <a:rPr lang="el-GR" sz="1400" b="1" kern="1200" dirty="0"/>
              <a:t>Έκδοση κωδικών </a:t>
            </a:r>
            <a:r>
              <a:rPr lang="en-US" sz="2000" b="1" kern="1200" dirty="0" err="1"/>
              <a:t>TAXISnet</a:t>
            </a:r>
            <a:endParaRPr lang="el-GR" sz="1400" b="1" kern="1200" dirty="0"/>
          </a:p>
        </p:txBody>
      </p:sp>
      <p:sp>
        <p:nvSpPr>
          <p:cNvPr id="9" name="Ελεύθερη σχεδίαση: Σχήμα 8">
            <a:extLst>
              <a:ext uri="{FF2B5EF4-FFF2-40B4-BE49-F238E27FC236}">
                <a16:creationId xmlns:a16="http://schemas.microsoft.com/office/drawing/2014/main" id="{3D65BF2F-F6E4-42A2-9B55-82D3BC81E3FD}"/>
              </a:ext>
            </a:extLst>
          </p:cNvPr>
          <p:cNvSpPr/>
          <p:nvPr/>
        </p:nvSpPr>
        <p:spPr>
          <a:xfrm>
            <a:off x="4065707" y="2616074"/>
            <a:ext cx="2062800" cy="2062800"/>
          </a:xfrm>
          <a:custGeom>
            <a:avLst/>
            <a:gdLst>
              <a:gd name="connsiteX0" fmla="*/ 0 w 1341834"/>
              <a:gd name="connsiteY0" fmla="*/ 670917 h 1341834"/>
              <a:gd name="connsiteX1" fmla="*/ 670917 w 1341834"/>
              <a:gd name="connsiteY1" fmla="*/ 0 h 1341834"/>
              <a:gd name="connsiteX2" fmla="*/ 1341834 w 1341834"/>
              <a:gd name="connsiteY2" fmla="*/ 670917 h 1341834"/>
              <a:gd name="connsiteX3" fmla="*/ 670917 w 1341834"/>
              <a:gd name="connsiteY3" fmla="*/ 1341834 h 1341834"/>
              <a:gd name="connsiteX4" fmla="*/ 0 w 1341834"/>
              <a:gd name="connsiteY4" fmla="*/ 670917 h 134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1834" h="1341834">
                <a:moveTo>
                  <a:pt x="0" y="670917"/>
                </a:moveTo>
                <a:cubicBezTo>
                  <a:pt x="0" y="300380"/>
                  <a:pt x="300380" y="0"/>
                  <a:pt x="670917" y="0"/>
                </a:cubicBezTo>
                <a:cubicBezTo>
                  <a:pt x="1041454" y="0"/>
                  <a:pt x="1341834" y="300380"/>
                  <a:pt x="1341834" y="670917"/>
                </a:cubicBezTo>
                <a:cubicBezTo>
                  <a:pt x="1341834" y="1041454"/>
                  <a:pt x="1041454" y="1341834"/>
                  <a:pt x="670917" y="1341834"/>
                </a:cubicBezTo>
                <a:cubicBezTo>
                  <a:pt x="300380" y="1341834"/>
                  <a:pt x="0" y="1041454"/>
                  <a:pt x="0" y="670917"/>
                </a:cubicBez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4135930"/>
              <a:satOff val="23223"/>
              <a:lumOff val="-1078"/>
              <a:alphaOff val="0"/>
            </a:schemeClr>
          </a:fillRef>
          <a:effectRef idx="1">
            <a:schemeClr val="accent4">
              <a:hueOff val="-4135930"/>
              <a:satOff val="23223"/>
              <a:lumOff val="-1078"/>
              <a:alphaOff val="0"/>
            </a:schemeClr>
          </a:effectRef>
          <a:fontRef idx="minor">
            <a:schemeClr val="dk1"/>
          </a:fontRef>
        </p:style>
        <p:txBody>
          <a:bodyPr spcFirstLastPara="0" vert="horz" wrap="square" lIns="207937" tIns="207937" rIns="207937" bIns="207937" numCol="1" spcCol="1270" anchor="ctr" anchorCtr="0">
            <a:noAutofit/>
          </a:bodyPr>
          <a:lstStyle/>
          <a:p>
            <a:pPr marL="0" lvl="0" indent="0" algn="ctr" defTabSz="800100">
              <a:lnSpc>
                <a:spcPct val="90000"/>
              </a:lnSpc>
              <a:spcBef>
                <a:spcPct val="0"/>
              </a:spcBef>
              <a:spcAft>
                <a:spcPct val="35000"/>
              </a:spcAft>
              <a:buNone/>
            </a:pPr>
            <a:r>
              <a:rPr lang="el-GR" sz="1600" b="1" kern="1200" dirty="0"/>
              <a:t>Εγγραφή στο </a:t>
            </a:r>
          </a:p>
          <a:p>
            <a:pPr marL="0" lvl="0" indent="0" algn="ctr" defTabSz="800100">
              <a:lnSpc>
                <a:spcPct val="90000"/>
              </a:lnSpc>
              <a:spcBef>
                <a:spcPct val="0"/>
              </a:spcBef>
              <a:spcAft>
                <a:spcPct val="35000"/>
              </a:spcAft>
              <a:buNone/>
            </a:pPr>
            <a:r>
              <a:rPr lang="el-GR" b="1" kern="1200" dirty="0"/>
              <a:t>Εθνικό Μητρώο Επικοινωνίας</a:t>
            </a:r>
          </a:p>
          <a:p>
            <a:pPr marL="0" lvl="0" indent="0" algn="ctr" defTabSz="800100">
              <a:lnSpc>
                <a:spcPct val="90000"/>
              </a:lnSpc>
              <a:spcBef>
                <a:spcPct val="0"/>
              </a:spcBef>
              <a:spcAft>
                <a:spcPct val="35000"/>
              </a:spcAft>
              <a:buNone/>
            </a:pPr>
            <a:r>
              <a:rPr lang="el-GR" sz="1600" b="1" dirty="0"/>
              <a:t>(</a:t>
            </a:r>
            <a:r>
              <a:rPr lang="el-GR" sz="1600" b="1" dirty="0" err="1"/>
              <a:t>Ε.Μ.Επ</a:t>
            </a:r>
            <a:r>
              <a:rPr lang="el-GR" sz="1600" b="1" dirty="0"/>
              <a:t>)</a:t>
            </a:r>
            <a:endParaRPr lang="el-GR" sz="1600" b="1" kern="1200" dirty="0"/>
          </a:p>
        </p:txBody>
      </p:sp>
      <p:sp>
        <p:nvSpPr>
          <p:cNvPr id="11" name="Ελεύθερη σχεδίαση: Σχήμα 10">
            <a:extLst>
              <a:ext uri="{FF2B5EF4-FFF2-40B4-BE49-F238E27FC236}">
                <a16:creationId xmlns:a16="http://schemas.microsoft.com/office/drawing/2014/main" id="{BD722139-5EBC-42BA-A76F-BCA4DFF35F8B}"/>
              </a:ext>
            </a:extLst>
          </p:cNvPr>
          <p:cNvSpPr/>
          <p:nvPr/>
        </p:nvSpPr>
        <p:spPr>
          <a:xfrm>
            <a:off x="7561612" y="2659530"/>
            <a:ext cx="2062800" cy="2062800"/>
          </a:xfrm>
          <a:custGeom>
            <a:avLst/>
            <a:gdLst>
              <a:gd name="connsiteX0" fmla="*/ 0 w 1341834"/>
              <a:gd name="connsiteY0" fmla="*/ 670917 h 1341834"/>
              <a:gd name="connsiteX1" fmla="*/ 670917 w 1341834"/>
              <a:gd name="connsiteY1" fmla="*/ 0 h 1341834"/>
              <a:gd name="connsiteX2" fmla="*/ 1341834 w 1341834"/>
              <a:gd name="connsiteY2" fmla="*/ 670917 h 1341834"/>
              <a:gd name="connsiteX3" fmla="*/ 670917 w 1341834"/>
              <a:gd name="connsiteY3" fmla="*/ 1341834 h 1341834"/>
              <a:gd name="connsiteX4" fmla="*/ 0 w 1341834"/>
              <a:gd name="connsiteY4" fmla="*/ 670917 h 134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1834" h="1341834">
                <a:moveTo>
                  <a:pt x="0" y="670917"/>
                </a:moveTo>
                <a:cubicBezTo>
                  <a:pt x="0" y="300380"/>
                  <a:pt x="300380" y="0"/>
                  <a:pt x="670917" y="0"/>
                </a:cubicBezTo>
                <a:cubicBezTo>
                  <a:pt x="1041454" y="0"/>
                  <a:pt x="1341834" y="300380"/>
                  <a:pt x="1341834" y="670917"/>
                </a:cubicBezTo>
                <a:cubicBezTo>
                  <a:pt x="1341834" y="1041454"/>
                  <a:pt x="1041454" y="1341834"/>
                  <a:pt x="670917" y="1341834"/>
                </a:cubicBezTo>
                <a:cubicBezTo>
                  <a:pt x="300380" y="1341834"/>
                  <a:pt x="0" y="1041454"/>
                  <a:pt x="0" y="670917"/>
                </a:cubicBezTo>
                <a:close/>
              </a:path>
            </a:pathLst>
          </a:custGeom>
          <a:ln>
            <a:solidFill>
              <a:schemeClr val="tx1"/>
            </a:solidFill>
          </a:ln>
          <a:scene3d>
            <a:camera prst="orthographicFront"/>
            <a:lightRig rig="flat" dir="t"/>
          </a:scene3d>
          <a:sp3d prstMaterial="dkEdge">
            <a:bevelT w="8200" h="38100"/>
          </a:sp3d>
        </p:spPr>
        <p:style>
          <a:lnRef idx="0">
            <a:scrgbClr r="0" g="0" b="0"/>
          </a:lnRef>
          <a:fillRef idx="2">
            <a:schemeClr val="accent4">
              <a:hueOff val="-8271860"/>
              <a:satOff val="46445"/>
              <a:lumOff val="-2156"/>
              <a:alphaOff val="0"/>
            </a:schemeClr>
          </a:fillRef>
          <a:effectRef idx="1">
            <a:schemeClr val="accent4">
              <a:hueOff val="-8271860"/>
              <a:satOff val="46445"/>
              <a:lumOff val="-2156"/>
              <a:alphaOff val="0"/>
            </a:schemeClr>
          </a:effectRef>
          <a:fontRef idx="minor">
            <a:schemeClr val="dk1"/>
          </a:fontRef>
        </p:style>
        <p:txBody>
          <a:bodyPr spcFirstLastPara="0" vert="horz" wrap="square" lIns="205397" tIns="205397" rIns="205397" bIns="205397" numCol="1" spcCol="1270" anchor="ctr" anchorCtr="0">
            <a:noAutofit/>
          </a:bodyPr>
          <a:lstStyle/>
          <a:p>
            <a:pPr marL="0" lvl="0" indent="0" algn="ctr" defTabSz="622300">
              <a:lnSpc>
                <a:spcPct val="90000"/>
              </a:lnSpc>
              <a:spcBef>
                <a:spcPct val="0"/>
              </a:spcBef>
              <a:spcAft>
                <a:spcPct val="35000"/>
              </a:spcAft>
              <a:buNone/>
            </a:pPr>
            <a:r>
              <a:rPr lang="el-GR" sz="1600" kern="1200" dirty="0"/>
              <a:t>Αναζήτηση υπηρεσίας στην </a:t>
            </a:r>
          </a:p>
          <a:p>
            <a:pPr marL="0" lvl="0" indent="0" algn="ctr" defTabSz="622300">
              <a:lnSpc>
                <a:spcPct val="90000"/>
              </a:lnSpc>
              <a:spcBef>
                <a:spcPct val="0"/>
              </a:spcBef>
              <a:spcAft>
                <a:spcPct val="35000"/>
              </a:spcAft>
              <a:buNone/>
            </a:pPr>
            <a:r>
              <a:rPr lang="el-GR" sz="2000" b="1" kern="1200" dirty="0"/>
              <a:t>Ενιαία Ψηφιακή Πύλη</a:t>
            </a:r>
          </a:p>
        </p:txBody>
      </p:sp>
      <p:grpSp>
        <p:nvGrpSpPr>
          <p:cNvPr id="27" name="Ομάδα 26">
            <a:extLst>
              <a:ext uri="{FF2B5EF4-FFF2-40B4-BE49-F238E27FC236}">
                <a16:creationId xmlns:a16="http://schemas.microsoft.com/office/drawing/2014/main" id="{E40D701D-6819-4A61-8AAA-23F067550302}"/>
              </a:ext>
            </a:extLst>
          </p:cNvPr>
          <p:cNvGrpSpPr/>
          <p:nvPr/>
        </p:nvGrpSpPr>
        <p:grpSpPr>
          <a:xfrm>
            <a:off x="1256758" y="1468581"/>
            <a:ext cx="9854587" cy="689075"/>
            <a:chOff x="1299621" y="1603856"/>
            <a:chExt cx="9947554" cy="814872"/>
          </a:xfrm>
        </p:grpSpPr>
        <p:sp>
          <p:nvSpPr>
            <p:cNvPr id="28" name="Οβάλ 27">
              <a:extLst>
                <a:ext uri="{FF2B5EF4-FFF2-40B4-BE49-F238E27FC236}">
                  <a16:creationId xmlns:a16="http://schemas.microsoft.com/office/drawing/2014/main" id="{360D8ED2-6C41-45A4-B995-1ACBDB5775B6}"/>
                </a:ext>
              </a:extLst>
            </p:cNvPr>
            <p:cNvSpPr/>
            <p:nvPr/>
          </p:nvSpPr>
          <p:spPr>
            <a:xfrm>
              <a:off x="1299621" y="1647584"/>
              <a:ext cx="771144" cy="771144"/>
            </a:xfrm>
            <a:prstGeom prst="ellipse">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29" name="Χορδή 28">
              <a:extLst>
                <a:ext uri="{FF2B5EF4-FFF2-40B4-BE49-F238E27FC236}">
                  <a16:creationId xmlns:a16="http://schemas.microsoft.com/office/drawing/2014/main" id="{C2575274-9537-407C-846F-5DB2E01209C2}"/>
                </a:ext>
              </a:extLst>
            </p:cNvPr>
            <p:cNvSpPr/>
            <p:nvPr/>
          </p:nvSpPr>
          <p:spPr>
            <a:xfrm>
              <a:off x="1376735" y="1724698"/>
              <a:ext cx="616915" cy="616915"/>
            </a:xfrm>
            <a:prstGeom prst="chord">
              <a:avLst>
                <a:gd name="adj1" fmla="val 1168272"/>
                <a:gd name="adj2" fmla="val 9631728"/>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0" name="Ελεύθερη σχεδίαση: Σχήμα 29">
              <a:extLst>
                <a:ext uri="{FF2B5EF4-FFF2-40B4-BE49-F238E27FC236}">
                  <a16:creationId xmlns:a16="http://schemas.microsoft.com/office/drawing/2014/main" id="{1120FFA4-430F-49FC-93BC-AF48B33D15DB}"/>
                </a:ext>
              </a:extLst>
            </p:cNvPr>
            <p:cNvSpPr/>
            <p:nvPr/>
          </p:nvSpPr>
          <p:spPr>
            <a:xfrm>
              <a:off x="2164690" y="1603856"/>
              <a:ext cx="2281301" cy="771144"/>
            </a:xfrm>
            <a:custGeom>
              <a:avLst/>
              <a:gdLst>
                <a:gd name="connsiteX0" fmla="*/ 0 w 2281301"/>
                <a:gd name="connsiteY0" fmla="*/ 0 h 771144"/>
                <a:gd name="connsiteX1" fmla="*/ 2281301 w 2281301"/>
                <a:gd name="connsiteY1" fmla="*/ 0 h 771144"/>
                <a:gd name="connsiteX2" fmla="*/ 2281301 w 2281301"/>
                <a:gd name="connsiteY2" fmla="*/ 771144 h 771144"/>
                <a:gd name="connsiteX3" fmla="*/ 0 w 2281301"/>
                <a:gd name="connsiteY3" fmla="*/ 771144 h 771144"/>
                <a:gd name="connsiteX4" fmla="*/ 0 w 2281301"/>
                <a:gd name="connsiteY4" fmla="*/ 0 h 771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301" h="771144">
                  <a:moveTo>
                    <a:pt x="0" y="0"/>
                  </a:moveTo>
                  <a:lnTo>
                    <a:pt x="2281301" y="0"/>
                  </a:lnTo>
                  <a:lnTo>
                    <a:pt x="2281301" y="771144"/>
                  </a:lnTo>
                  <a:lnTo>
                    <a:pt x="0" y="7711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marL="0" lvl="0" indent="0" algn="l" defTabSz="1244600">
                <a:lnSpc>
                  <a:spcPct val="90000"/>
                </a:lnSpc>
                <a:spcBef>
                  <a:spcPct val="0"/>
                </a:spcBef>
                <a:spcAft>
                  <a:spcPct val="35000"/>
                </a:spcAft>
                <a:buNone/>
              </a:pPr>
              <a:r>
                <a:rPr lang="el-GR" sz="2800" b="1" kern="1200" dirty="0"/>
                <a:t>Βήμα 1</a:t>
              </a:r>
              <a:r>
                <a:rPr lang="el-GR" sz="2800" b="1" kern="1200" baseline="30000" dirty="0"/>
                <a:t>Ο</a:t>
              </a:r>
              <a:r>
                <a:rPr lang="el-GR" sz="2800" b="1" kern="1200" dirty="0"/>
                <a:t> </a:t>
              </a:r>
            </a:p>
          </p:txBody>
        </p:sp>
        <p:sp>
          <p:nvSpPr>
            <p:cNvPr id="31" name="Οβάλ 30">
              <a:extLst>
                <a:ext uri="{FF2B5EF4-FFF2-40B4-BE49-F238E27FC236}">
                  <a16:creationId xmlns:a16="http://schemas.microsoft.com/office/drawing/2014/main" id="{327ED3F6-0459-479E-AFDF-08FEE70422BC}"/>
                </a:ext>
              </a:extLst>
            </p:cNvPr>
            <p:cNvSpPr/>
            <p:nvPr/>
          </p:nvSpPr>
          <p:spPr>
            <a:xfrm>
              <a:off x="4804819" y="1647151"/>
              <a:ext cx="771144" cy="771144"/>
            </a:xfrm>
            <a:prstGeom prst="ellipse">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2" name="Χορδή 31">
              <a:extLst>
                <a:ext uri="{FF2B5EF4-FFF2-40B4-BE49-F238E27FC236}">
                  <a16:creationId xmlns:a16="http://schemas.microsoft.com/office/drawing/2014/main" id="{0666B155-0615-4998-8424-DF4ED177DD46}"/>
                </a:ext>
              </a:extLst>
            </p:cNvPr>
            <p:cNvSpPr/>
            <p:nvPr/>
          </p:nvSpPr>
          <p:spPr>
            <a:xfrm>
              <a:off x="4881933" y="1724265"/>
              <a:ext cx="616915" cy="616915"/>
            </a:xfrm>
            <a:prstGeom prst="chord">
              <a:avLst>
                <a:gd name="adj1" fmla="val 20431728"/>
                <a:gd name="adj2" fmla="val 11968272"/>
              </a:avLst>
            </a:prstGeom>
          </p:spPr>
          <p:style>
            <a:lnRef idx="2">
              <a:schemeClr val="accent2">
                <a:hueOff val="-3277702"/>
                <a:satOff val="-3888"/>
                <a:lumOff val="-2059"/>
                <a:alphaOff val="0"/>
              </a:schemeClr>
            </a:lnRef>
            <a:fillRef idx="1">
              <a:schemeClr val="accent2">
                <a:hueOff val="-3277702"/>
                <a:satOff val="-3888"/>
                <a:lumOff val="-2059"/>
                <a:alphaOff val="0"/>
              </a:schemeClr>
            </a:fillRef>
            <a:effectRef idx="0">
              <a:schemeClr val="accent2">
                <a:hueOff val="-3277702"/>
                <a:satOff val="-3888"/>
                <a:lumOff val="-2059"/>
                <a:alphaOff val="0"/>
              </a:schemeClr>
            </a:effectRef>
            <a:fontRef idx="minor">
              <a:schemeClr val="lt1"/>
            </a:fontRef>
          </p:style>
        </p:sp>
        <p:sp>
          <p:nvSpPr>
            <p:cNvPr id="33" name="Ελεύθερη σχεδίαση: Σχήμα 32">
              <a:extLst>
                <a:ext uri="{FF2B5EF4-FFF2-40B4-BE49-F238E27FC236}">
                  <a16:creationId xmlns:a16="http://schemas.microsoft.com/office/drawing/2014/main" id="{5B413BAE-B2F8-444D-AC42-219599DEFD13}"/>
                </a:ext>
              </a:extLst>
            </p:cNvPr>
            <p:cNvSpPr/>
            <p:nvPr/>
          </p:nvSpPr>
          <p:spPr>
            <a:xfrm>
              <a:off x="5605975" y="1605588"/>
              <a:ext cx="2281301" cy="771144"/>
            </a:xfrm>
            <a:custGeom>
              <a:avLst/>
              <a:gdLst>
                <a:gd name="connsiteX0" fmla="*/ 0 w 2281301"/>
                <a:gd name="connsiteY0" fmla="*/ 0 h 771144"/>
                <a:gd name="connsiteX1" fmla="*/ 2281301 w 2281301"/>
                <a:gd name="connsiteY1" fmla="*/ 0 h 771144"/>
                <a:gd name="connsiteX2" fmla="*/ 2281301 w 2281301"/>
                <a:gd name="connsiteY2" fmla="*/ 771144 h 771144"/>
                <a:gd name="connsiteX3" fmla="*/ 0 w 2281301"/>
                <a:gd name="connsiteY3" fmla="*/ 771144 h 771144"/>
                <a:gd name="connsiteX4" fmla="*/ 0 w 2281301"/>
                <a:gd name="connsiteY4" fmla="*/ 0 h 771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301" h="771144">
                  <a:moveTo>
                    <a:pt x="0" y="0"/>
                  </a:moveTo>
                  <a:lnTo>
                    <a:pt x="2281301" y="0"/>
                  </a:lnTo>
                  <a:lnTo>
                    <a:pt x="2281301" y="771144"/>
                  </a:lnTo>
                  <a:lnTo>
                    <a:pt x="0" y="7711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marL="0" lvl="0" indent="0" algn="l" defTabSz="1244600">
                <a:lnSpc>
                  <a:spcPct val="90000"/>
                </a:lnSpc>
                <a:spcBef>
                  <a:spcPct val="0"/>
                </a:spcBef>
                <a:spcAft>
                  <a:spcPct val="35000"/>
                </a:spcAft>
                <a:buNone/>
              </a:pPr>
              <a:r>
                <a:rPr lang="el-GR" sz="2800" b="1" kern="1200" dirty="0"/>
                <a:t>Βήμα 2</a:t>
              </a:r>
              <a:r>
                <a:rPr lang="el-GR" sz="2800" b="1" kern="1200" baseline="30000" dirty="0"/>
                <a:t>ο</a:t>
              </a:r>
              <a:r>
                <a:rPr lang="el-GR" sz="2800" b="1" kern="1200" dirty="0"/>
                <a:t> </a:t>
              </a:r>
            </a:p>
          </p:txBody>
        </p:sp>
        <p:sp>
          <p:nvSpPr>
            <p:cNvPr id="34" name="Οβάλ 33">
              <a:extLst>
                <a:ext uri="{FF2B5EF4-FFF2-40B4-BE49-F238E27FC236}">
                  <a16:creationId xmlns:a16="http://schemas.microsoft.com/office/drawing/2014/main" id="{F8C5D0C4-05C0-4FA8-BDC0-37E730FBB972}"/>
                </a:ext>
              </a:extLst>
            </p:cNvPr>
            <p:cNvSpPr/>
            <p:nvPr/>
          </p:nvSpPr>
          <p:spPr>
            <a:xfrm>
              <a:off x="8175569" y="1619442"/>
              <a:ext cx="771144" cy="771144"/>
            </a:xfrm>
            <a:prstGeom prst="ellipse">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5" name="Χορδή 34">
              <a:extLst>
                <a:ext uri="{FF2B5EF4-FFF2-40B4-BE49-F238E27FC236}">
                  <a16:creationId xmlns:a16="http://schemas.microsoft.com/office/drawing/2014/main" id="{CF165A58-A6F7-43EF-A00C-8CA647D251DB}"/>
                </a:ext>
              </a:extLst>
            </p:cNvPr>
            <p:cNvSpPr/>
            <p:nvPr/>
          </p:nvSpPr>
          <p:spPr>
            <a:xfrm>
              <a:off x="8252684" y="1696556"/>
              <a:ext cx="616915" cy="616915"/>
            </a:xfrm>
            <a:prstGeom prst="chord">
              <a:avLst>
                <a:gd name="adj1" fmla="val 16200000"/>
                <a:gd name="adj2" fmla="val 16200000"/>
              </a:avLst>
            </a:prstGeom>
            <a:solidFill>
              <a:schemeClr val="accent6">
                <a:lumMod val="60000"/>
                <a:lumOff val="40000"/>
              </a:schemeClr>
            </a:solidFill>
            <a:ln>
              <a:solidFill>
                <a:schemeClr val="accent6">
                  <a:lumMod val="60000"/>
                  <a:lumOff val="40000"/>
                </a:schemeClr>
              </a:solidFill>
            </a:ln>
          </p:spPr>
          <p:style>
            <a:lnRef idx="2">
              <a:scrgbClr r="0" g="0" b="0"/>
            </a:lnRef>
            <a:fillRef idx="1">
              <a:scrgbClr r="0" g="0" b="0"/>
            </a:fillRef>
            <a:effectRef idx="0">
              <a:schemeClr val="accent2">
                <a:hueOff val="-6555403"/>
                <a:satOff val="-7776"/>
                <a:lumOff val="-4117"/>
                <a:alphaOff val="0"/>
              </a:schemeClr>
            </a:effectRef>
            <a:fontRef idx="minor">
              <a:schemeClr val="lt1"/>
            </a:fontRef>
          </p:style>
        </p:sp>
        <p:sp>
          <p:nvSpPr>
            <p:cNvPr id="36" name="Ελεύθερη σχεδίαση: Σχήμα 35">
              <a:extLst>
                <a:ext uri="{FF2B5EF4-FFF2-40B4-BE49-F238E27FC236}">
                  <a16:creationId xmlns:a16="http://schemas.microsoft.com/office/drawing/2014/main" id="{2F1C5D59-9CC1-477C-BD6D-C7E25EDD624A}"/>
                </a:ext>
              </a:extLst>
            </p:cNvPr>
            <p:cNvSpPr/>
            <p:nvPr/>
          </p:nvSpPr>
          <p:spPr>
            <a:xfrm>
              <a:off x="8965874" y="1605595"/>
              <a:ext cx="2281301" cy="771144"/>
            </a:xfrm>
            <a:custGeom>
              <a:avLst/>
              <a:gdLst>
                <a:gd name="connsiteX0" fmla="*/ 0 w 2281301"/>
                <a:gd name="connsiteY0" fmla="*/ 0 h 771144"/>
                <a:gd name="connsiteX1" fmla="*/ 2281301 w 2281301"/>
                <a:gd name="connsiteY1" fmla="*/ 0 h 771144"/>
                <a:gd name="connsiteX2" fmla="*/ 2281301 w 2281301"/>
                <a:gd name="connsiteY2" fmla="*/ 771144 h 771144"/>
                <a:gd name="connsiteX3" fmla="*/ 0 w 2281301"/>
                <a:gd name="connsiteY3" fmla="*/ 771144 h 771144"/>
                <a:gd name="connsiteX4" fmla="*/ 0 w 2281301"/>
                <a:gd name="connsiteY4" fmla="*/ 0 h 771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301" h="771144">
                  <a:moveTo>
                    <a:pt x="0" y="0"/>
                  </a:moveTo>
                  <a:lnTo>
                    <a:pt x="2281301" y="0"/>
                  </a:lnTo>
                  <a:lnTo>
                    <a:pt x="2281301" y="771144"/>
                  </a:lnTo>
                  <a:lnTo>
                    <a:pt x="0" y="7711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marL="0" lvl="0" indent="0" algn="l" defTabSz="1244600">
                <a:lnSpc>
                  <a:spcPct val="90000"/>
                </a:lnSpc>
                <a:spcBef>
                  <a:spcPct val="0"/>
                </a:spcBef>
                <a:spcAft>
                  <a:spcPct val="35000"/>
                </a:spcAft>
                <a:buNone/>
              </a:pPr>
              <a:r>
                <a:rPr lang="el-GR" sz="2800" b="1" kern="1200" dirty="0"/>
                <a:t>Βήμα 3</a:t>
              </a:r>
              <a:r>
                <a:rPr lang="el-GR" sz="2800" b="1" kern="1200" baseline="30000" dirty="0"/>
                <a:t>ο</a:t>
              </a:r>
              <a:r>
                <a:rPr lang="el-GR" sz="2800" b="1" kern="1200" dirty="0"/>
                <a:t>  </a:t>
              </a:r>
            </a:p>
          </p:txBody>
        </p:sp>
      </p:grpSp>
      <p:sp>
        <p:nvSpPr>
          <p:cNvPr id="112" name="Ορθογώνιο 111">
            <a:extLst>
              <a:ext uri="{FF2B5EF4-FFF2-40B4-BE49-F238E27FC236}">
                <a16:creationId xmlns:a16="http://schemas.microsoft.com/office/drawing/2014/main" id="{2AE75056-DD40-4276-95D7-D5508EA46B1B}"/>
              </a:ext>
            </a:extLst>
          </p:cNvPr>
          <p:cNvSpPr/>
          <p:nvPr/>
        </p:nvSpPr>
        <p:spPr>
          <a:xfrm>
            <a:off x="247940" y="5785614"/>
            <a:ext cx="3146425" cy="369332"/>
          </a:xfrm>
          <a:prstGeom prst="rect">
            <a:avLst/>
          </a:prstGeom>
        </p:spPr>
        <p:txBody>
          <a:bodyPr wrap="square">
            <a:spAutoFit/>
          </a:bodyPr>
          <a:lstStyle/>
          <a:p>
            <a:pPr algn="ctr"/>
            <a:r>
              <a:rPr lang="el-GR" b="1" dirty="0"/>
              <a:t>Αυθεντικοποίηση χρήστη</a:t>
            </a:r>
            <a:endParaRPr lang="en-US" b="1" dirty="0"/>
          </a:p>
        </p:txBody>
      </p:sp>
      <p:sp>
        <p:nvSpPr>
          <p:cNvPr id="113" name="Ορθογώνιο 112">
            <a:extLst>
              <a:ext uri="{FF2B5EF4-FFF2-40B4-BE49-F238E27FC236}">
                <a16:creationId xmlns:a16="http://schemas.microsoft.com/office/drawing/2014/main" id="{C595E382-E521-4DF6-8207-D4EB4CE1238B}"/>
              </a:ext>
            </a:extLst>
          </p:cNvPr>
          <p:cNvSpPr/>
          <p:nvPr/>
        </p:nvSpPr>
        <p:spPr>
          <a:xfrm>
            <a:off x="3712289" y="5835133"/>
            <a:ext cx="3647152" cy="369332"/>
          </a:xfrm>
          <a:prstGeom prst="rect">
            <a:avLst/>
          </a:prstGeom>
        </p:spPr>
        <p:txBody>
          <a:bodyPr wrap="none">
            <a:spAutoFit/>
          </a:bodyPr>
          <a:lstStyle/>
          <a:p>
            <a:r>
              <a:rPr lang="en-US" b="1" dirty="0"/>
              <a:t>2</a:t>
            </a:r>
            <a:r>
              <a:rPr lang="el-GR" b="1" baseline="30000" dirty="0" err="1"/>
              <a:t>ος</a:t>
            </a:r>
            <a:r>
              <a:rPr lang="el-GR" b="1" dirty="0"/>
              <a:t> παράγοντας ταυτοποίησης</a:t>
            </a:r>
          </a:p>
        </p:txBody>
      </p:sp>
      <p:sp>
        <p:nvSpPr>
          <p:cNvPr id="114" name="TextBox 113">
            <a:extLst>
              <a:ext uri="{FF2B5EF4-FFF2-40B4-BE49-F238E27FC236}">
                <a16:creationId xmlns:a16="http://schemas.microsoft.com/office/drawing/2014/main" id="{AC600D8A-B628-4E8F-9CEE-C0E676D256A8}"/>
              </a:ext>
            </a:extLst>
          </p:cNvPr>
          <p:cNvSpPr txBox="1"/>
          <p:nvPr/>
        </p:nvSpPr>
        <p:spPr>
          <a:xfrm>
            <a:off x="7869383" y="5791199"/>
            <a:ext cx="4114800" cy="646331"/>
          </a:xfrm>
          <a:prstGeom prst="rect">
            <a:avLst/>
          </a:prstGeom>
          <a:noFill/>
        </p:spPr>
        <p:txBody>
          <a:bodyPr wrap="square" rtlCol="0">
            <a:spAutoFit/>
          </a:bodyPr>
          <a:lstStyle/>
          <a:p>
            <a:r>
              <a:rPr lang="el-GR" b="1" dirty="0"/>
              <a:t>Πλήρης κατάλογος ηλεκτρονικών υπηρεσιών όλων των φορέων</a:t>
            </a:r>
          </a:p>
        </p:txBody>
      </p:sp>
    </p:spTree>
    <p:extLst>
      <p:ext uri="{BB962C8B-B14F-4D97-AF65-F5344CB8AC3E}">
        <p14:creationId xmlns:p14="http://schemas.microsoft.com/office/powerpoint/2010/main" val="1799585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932738-48B9-41FE-A5EC-1177454D9D50}"/>
              </a:ext>
            </a:extLst>
          </p:cNvPr>
          <p:cNvSpPr>
            <a:spLocks noGrp="1"/>
          </p:cNvSpPr>
          <p:nvPr>
            <p:ph type="ctrTitle"/>
          </p:nvPr>
        </p:nvSpPr>
        <p:spPr>
          <a:xfrm>
            <a:off x="696191" y="290946"/>
            <a:ext cx="7339445" cy="627080"/>
          </a:xfrm>
        </p:spPr>
        <p:txBody>
          <a:bodyPr>
            <a:noAutofit/>
          </a:bodyPr>
          <a:lstStyle/>
          <a:p>
            <a:r>
              <a:rPr lang="el-GR" sz="2800" dirty="0"/>
              <a:t>Διαπιστευτήρια ΓΓΠΣΔΔ (κωδικοί </a:t>
            </a:r>
            <a:r>
              <a:rPr lang="en-US" sz="2800" dirty="0" err="1"/>
              <a:t>TAXISnet</a:t>
            </a:r>
            <a:r>
              <a:rPr lang="en-US" sz="2800" dirty="0"/>
              <a:t>)</a:t>
            </a:r>
            <a:endParaRPr lang="el-GR" sz="2800" dirty="0"/>
          </a:p>
        </p:txBody>
      </p:sp>
      <p:pic>
        <p:nvPicPr>
          <p:cNvPr id="4" name="Εικόνα 3">
            <a:extLst>
              <a:ext uri="{FF2B5EF4-FFF2-40B4-BE49-F238E27FC236}">
                <a16:creationId xmlns:a16="http://schemas.microsoft.com/office/drawing/2014/main" id="{665C8921-08BF-46CF-8692-7309E1A18D1C}"/>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0" y="203531"/>
            <a:ext cx="810612" cy="876978"/>
          </a:xfrm>
          <a:prstGeom prst="rect">
            <a:avLst/>
          </a:prstGeom>
        </p:spPr>
      </p:pic>
      <p:grpSp>
        <p:nvGrpSpPr>
          <p:cNvPr id="11" name="Ομάδα 10">
            <a:extLst>
              <a:ext uri="{FF2B5EF4-FFF2-40B4-BE49-F238E27FC236}">
                <a16:creationId xmlns:a16="http://schemas.microsoft.com/office/drawing/2014/main" id="{21DF8E43-76AD-4EBF-8079-D732AC82AE0F}"/>
              </a:ext>
            </a:extLst>
          </p:cNvPr>
          <p:cNvGrpSpPr/>
          <p:nvPr/>
        </p:nvGrpSpPr>
        <p:grpSpPr>
          <a:xfrm>
            <a:off x="415636" y="1124982"/>
            <a:ext cx="11277600" cy="4187983"/>
            <a:chOff x="1579753" y="1014146"/>
            <a:chExt cx="8447391" cy="4187983"/>
          </a:xfrm>
        </p:grpSpPr>
        <p:sp>
          <p:nvSpPr>
            <p:cNvPr id="12" name="Ελεύθερη σχεδίαση: Σχήμα 11">
              <a:extLst>
                <a:ext uri="{FF2B5EF4-FFF2-40B4-BE49-F238E27FC236}">
                  <a16:creationId xmlns:a16="http://schemas.microsoft.com/office/drawing/2014/main" id="{69B0BB4A-D1B1-4DD5-8E29-3A89EF12A8E3}"/>
                </a:ext>
              </a:extLst>
            </p:cNvPr>
            <p:cNvSpPr/>
            <p:nvPr/>
          </p:nvSpPr>
          <p:spPr>
            <a:xfrm>
              <a:off x="1579753" y="1939637"/>
              <a:ext cx="2239247" cy="2169978"/>
            </a:xfrm>
            <a:custGeom>
              <a:avLst/>
              <a:gdLst>
                <a:gd name="connsiteX0" fmla="*/ 0 w 2239247"/>
                <a:gd name="connsiteY0" fmla="*/ 184691 h 1846910"/>
                <a:gd name="connsiteX1" fmla="*/ 184691 w 2239247"/>
                <a:gd name="connsiteY1" fmla="*/ 0 h 1846910"/>
                <a:gd name="connsiteX2" fmla="*/ 2054556 w 2239247"/>
                <a:gd name="connsiteY2" fmla="*/ 0 h 1846910"/>
                <a:gd name="connsiteX3" fmla="*/ 2239247 w 2239247"/>
                <a:gd name="connsiteY3" fmla="*/ 184691 h 1846910"/>
                <a:gd name="connsiteX4" fmla="*/ 2239247 w 2239247"/>
                <a:gd name="connsiteY4" fmla="*/ 1662219 h 1846910"/>
                <a:gd name="connsiteX5" fmla="*/ 2054556 w 2239247"/>
                <a:gd name="connsiteY5" fmla="*/ 1846910 h 1846910"/>
                <a:gd name="connsiteX6" fmla="*/ 184691 w 2239247"/>
                <a:gd name="connsiteY6" fmla="*/ 1846910 h 1846910"/>
                <a:gd name="connsiteX7" fmla="*/ 0 w 2239247"/>
                <a:gd name="connsiteY7" fmla="*/ 1662219 h 1846910"/>
                <a:gd name="connsiteX8" fmla="*/ 0 w 2239247"/>
                <a:gd name="connsiteY8" fmla="*/ 184691 h 18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9247" h="1846910">
                  <a:moveTo>
                    <a:pt x="0" y="184691"/>
                  </a:moveTo>
                  <a:cubicBezTo>
                    <a:pt x="0" y="82689"/>
                    <a:pt x="82689" y="0"/>
                    <a:pt x="184691" y="0"/>
                  </a:cubicBezTo>
                  <a:lnTo>
                    <a:pt x="2054556" y="0"/>
                  </a:lnTo>
                  <a:cubicBezTo>
                    <a:pt x="2156558" y="0"/>
                    <a:pt x="2239247" y="82689"/>
                    <a:pt x="2239247" y="184691"/>
                  </a:cubicBezTo>
                  <a:lnTo>
                    <a:pt x="2239247" y="1662219"/>
                  </a:lnTo>
                  <a:cubicBezTo>
                    <a:pt x="2239247" y="1764221"/>
                    <a:pt x="2156558" y="1846910"/>
                    <a:pt x="2054556" y="1846910"/>
                  </a:cubicBezTo>
                  <a:lnTo>
                    <a:pt x="184691" y="1846910"/>
                  </a:lnTo>
                  <a:cubicBezTo>
                    <a:pt x="82689" y="1846910"/>
                    <a:pt x="0" y="1764221"/>
                    <a:pt x="0" y="1662219"/>
                  </a:cubicBezTo>
                  <a:lnTo>
                    <a:pt x="0" y="184691"/>
                  </a:lnTo>
                  <a:close/>
                </a:path>
              </a:pathLst>
            </a:custGeom>
          </p:spPr>
          <p:style>
            <a:lnRef idx="1">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268" tIns="67268" rIns="67268" bIns="463034" numCol="1" spcCol="1270" anchor="t" anchorCtr="0">
              <a:noAutofit/>
            </a:bodyPr>
            <a:lstStyle/>
            <a:p>
              <a:pPr marL="0" lvl="1" algn="l" defTabSz="577850">
                <a:lnSpc>
                  <a:spcPct val="90000"/>
                </a:lnSpc>
                <a:spcBef>
                  <a:spcPct val="0"/>
                </a:spcBef>
                <a:spcAft>
                  <a:spcPct val="15000"/>
                </a:spcAft>
              </a:pPr>
              <a:endParaRPr lang="el-GR" sz="1600" b="0" kern="1200" dirty="0"/>
            </a:p>
            <a:p>
              <a:pPr marL="285750" lvl="1" indent="-285750" algn="l" defTabSz="577850">
                <a:lnSpc>
                  <a:spcPct val="90000"/>
                </a:lnSpc>
                <a:spcBef>
                  <a:spcPct val="0"/>
                </a:spcBef>
                <a:spcAft>
                  <a:spcPct val="15000"/>
                </a:spcAft>
                <a:buSzPct val="300000"/>
                <a:buBlip>
                  <a:blip r:embed="rId3"/>
                </a:buBlip>
              </a:pPr>
              <a:r>
                <a:rPr lang="el-GR" sz="1600" b="0" kern="1200" dirty="0"/>
                <a:t>Ψηφιακή «</a:t>
              </a:r>
              <a:r>
                <a:rPr lang="el-GR" sz="1600" b="1" kern="1200" dirty="0"/>
                <a:t>ταυτότητα</a:t>
              </a:r>
              <a:r>
                <a:rPr lang="el-GR" sz="1600" b="0" kern="1200" dirty="0"/>
                <a:t>» για την </a:t>
              </a:r>
              <a:r>
                <a:rPr lang="el-GR" sz="1600" b="1" kern="1200" dirty="0"/>
                <a:t>αυθεντικοποίηση</a:t>
              </a:r>
              <a:r>
                <a:rPr lang="el-GR" sz="1600" b="0" kern="1200" dirty="0"/>
                <a:t> των χρηστών κατά την είσοδο τους σε ηλεκτρονικές πλατφόρμες δημοσίων φορέων.</a:t>
              </a:r>
              <a:endParaRPr lang="el-GR" sz="1600" kern="1200" dirty="0"/>
            </a:p>
          </p:txBody>
        </p:sp>
        <p:sp>
          <p:nvSpPr>
            <p:cNvPr id="13" name="Shape 12">
              <a:extLst>
                <a:ext uri="{FF2B5EF4-FFF2-40B4-BE49-F238E27FC236}">
                  <a16:creationId xmlns:a16="http://schemas.microsoft.com/office/drawing/2014/main" id="{92464FD1-FEDA-4476-9A10-6F7C9EC0AEFA}"/>
                </a:ext>
              </a:extLst>
            </p:cNvPr>
            <p:cNvSpPr/>
            <p:nvPr/>
          </p:nvSpPr>
          <p:spPr>
            <a:xfrm>
              <a:off x="2389208" y="2411323"/>
              <a:ext cx="3433225" cy="2790806"/>
            </a:xfrm>
            <a:prstGeom prst="leftCircularArrow">
              <a:avLst>
                <a:gd name="adj1" fmla="val 4170"/>
                <a:gd name="adj2" fmla="val 563728"/>
                <a:gd name="adj3" fmla="val 2687171"/>
                <a:gd name="adj4" fmla="val 9692614"/>
                <a:gd name="adj5" fmla="val 8355"/>
              </a:avLst>
            </a:prstGeom>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4" name="Ελεύθερη σχεδίαση: Σχήμα 13">
              <a:extLst>
                <a:ext uri="{FF2B5EF4-FFF2-40B4-BE49-F238E27FC236}">
                  <a16:creationId xmlns:a16="http://schemas.microsoft.com/office/drawing/2014/main" id="{3C330A41-5AAF-459F-8873-6A2DA792A404}"/>
                </a:ext>
              </a:extLst>
            </p:cNvPr>
            <p:cNvSpPr/>
            <p:nvPr/>
          </p:nvSpPr>
          <p:spPr>
            <a:xfrm>
              <a:off x="1817923" y="3782291"/>
              <a:ext cx="1990442" cy="626109"/>
            </a:xfrm>
            <a:custGeom>
              <a:avLst/>
              <a:gdLst>
                <a:gd name="connsiteX0" fmla="*/ 0 w 1990442"/>
                <a:gd name="connsiteY0" fmla="*/ 79153 h 791533"/>
                <a:gd name="connsiteX1" fmla="*/ 79153 w 1990442"/>
                <a:gd name="connsiteY1" fmla="*/ 0 h 791533"/>
                <a:gd name="connsiteX2" fmla="*/ 1911289 w 1990442"/>
                <a:gd name="connsiteY2" fmla="*/ 0 h 791533"/>
                <a:gd name="connsiteX3" fmla="*/ 1990442 w 1990442"/>
                <a:gd name="connsiteY3" fmla="*/ 79153 h 791533"/>
                <a:gd name="connsiteX4" fmla="*/ 1990442 w 1990442"/>
                <a:gd name="connsiteY4" fmla="*/ 712380 h 791533"/>
                <a:gd name="connsiteX5" fmla="*/ 1911289 w 1990442"/>
                <a:gd name="connsiteY5" fmla="*/ 791533 h 791533"/>
                <a:gd name="connsiteX6" fmla="*/ 79153 w 1990442"/>
                <a:gd name="connsiteY6" fmla="*/ 791533 h 791533"/>
                <a:gd name="connsiteX7" fmla="*/ 0 w 1990442"/>
                <a:gd name="connsiteY7" fmla="*/ 712380 h 791533"/>
                <a:gd name="connsiteX8" fmla="*/ 0 w 1990442"/>
                <a:gd name="connsiteY8" fmla="*/ 79153 h 79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0442" h="791533">
                  <a:moveTo>
                    <a:pt x="0" y="79153"/>
                  </a:moveTo>
                  <a:cubicBezTo>
                    <a:pt x="0" y="35438"/>
                    <a:pt x="35438" y="0"/>
                    <a:pt x="79153" y="0"/>
                  </a:cubicBezTo>
                  <a:lnTo>
                    <a:pt x="1911289" y="0"/>
                  </a:lnTo>
                  <a:cubicBezTo>
                    <a:pt x="1955004" y="0"/>
                    <a:pt x="1990442" y="35438"/>
                    <a:pt x="1990442" y="79153"/>
                  </a:cubicBezTo>
                  <a:lnTo>
                    <a:pt x="1990442" y="712380"/>
                  </a:lnTo>
                  <a:cubicBezTo>
                    <a:pt x="1990442" y="756095"/>
                    <a:pt x="1955004" y="791533"/>
                    <a:pt x="1911289" y="791533"/>
                  </a:cubicBezTo>
                  <a:lnTo>
                    <a:pt x="79153" y="791533"/>
                  </a:lnTo>
                  <a:cubicBezTo>
                    <a:pt x="35438" y="791533"/>
                    <a:pt x="0" y="756095"/>
                    <a:pt x="0" y="712380"/>
                  </a:cubicBezTo>
                  <a:lnTo>
                    <a:pt x="0" y="7915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70808" tIns="54933" rIns="70808" bIns="54933" numCol="1" spcCol="1270" anchor="ctr" anchorCtr="0">
              <a:noAutofit/>
            </a:bodyPr>
            <a:lstStyle/>
            <a:p>
              <a:pPr marL="0" lvl="0" indent="0" algn="ctr" defTabSz="1111250">
                <a:lnSpc>
                  <a:spcPct val="90000"/>
                </a:lnSpc>
                <a:spcBef>
                  <a:spcPct val="0"/>
                </a:spcBef>
                <a:spcAft>
                  <a:spcPct val="35000"/>
                </a:spcAft>
                <a:buNone/>
              </a:pPr>
              <a:r>
                <a:rPr lang="el-GR" sz="2500" b="1" kern="1200" dirty="0"/>
                <a:t>Τι είναι;</a:t>
              </a:r>
            </a:p>
          </p:txBody>
        </p:sp>
        <p:sp>
          <p:nvSpPr>
            <p:cNvPr id="15" name="Ελεύθερη σχεδίαση: Σχήμα 14">
              <a:extLst>
                <a:ext uri="{FF2B5EF4-FFF2-40B4-BE49-F238E27FC236}">
                  <a16:creationId xmlns:a16="http://schemas.microsoft.com/office/drawing/2014/main" id="{13F66DCF-A6D8-4CB3-8FAB-0C040A6809F9}"/>
                </a:ext>
              </a:extLst>
            </p:cNvPr>
            <p:cNvSpPr/>
            <p:nvPr/>
          </p:nvSpPr>
          <p:spPr>
            <a:xfrm>
              <a:off x="4754841" y="2438400"/>
              <a:ext cx="2239247" cy="2036618"/>
            </a:xfrm>
            <a:custGeom>
              <a:avLst/>
              <a:gdLst>
                <a:gd name="connsiteX0" fmla="*/ 0 w 2239247"/>
                <a:gd name="connsiteY0" fmla="*/ 184691 h 1846910"/>
                <a:gd name="connsiteX1" fmla="*/ 184691 w 2239247"/>
                <a:gd name="connsiteY1" fmla="*/ 0 h 1846910"/>
                <a:gd name="connsiteX2" fmla="*/ 2054556 w 2239247"/>
                <a:gd name="connsiteY2" fmla="*/ 0 h 1846910"/>
                <a:gd name="connsiteX3" fmla="*/ 2239247 w 2239247"/>
                <a:gd name="connsiteY3" fmla="*/ 184691 h 1846910"/>
                <a:gd name="connsiteX4" fmla="*/ 2239247 w 2239247"/>
                <a:gd name="connsiteY4" fmla="*/ 1662219 h 1846910"/>
                <a:gd name="connsiteX5" fmla="*/ 2054556 w 2239247"/>
                <a:gd name="connsiteY5" fmla="*/ 1846910 h 1846910"/>
                <a:gd name="connsiteX6" fmla="*/ 184691 w 2239247"/>
                <a:gd name="connsiteY6" fmla="*/ 1846910 h 1846910"/>
                <a:gd name="connsiteX7" fmla="*/ 0 w 2239247"/>
                <a:gd name="connsiteY7" fmla="*/ 1662219 h 1846910"/>
                <a:gd name="connsiteX8" fmla="*/ 0 w 2239247"/>
                <a:gd name="connsiteY8" fmla="*/ 184691 h 18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9247" h="1846910">
                  <a:moveTo>
                    <a:pt x="0" y="184691"/>
                  </a:moveTo>
                  <a:cubicBezTo>
                    <a:pt x="0" y="82689"/>
                    <a:pt x="82689" y="0"/>
                    <a:pt x="184691" y="0"/>
                  </a:cubicBezTo>
                  <a:lnTo>
                    <a:pt x="2054556" y="0"/>
                  </a:lnTo>
                  <a:cubicBezTo>
                    <a:pt x="2156558" y="0"/>
                    <a:pt x="2239247" y="82689"/>
                    <a:pt x="2239247" y="184691"/>
                  </a:cubicBezTo>
                  <a:lnTo>
                    <a:pt x="2239247" y="1662219"/>
                  </a:lnTo>
                  <a:cubicBezTo>
                    <a:pt x="2239247" y="1764221"/>
                    <a:pt x="2156558" y="1846910"/>
                    <a:pt x="2054556" y="1846910"/>
                  </a:cubicBezTo>
                  <a:lnTo>
                    <a:pt x="184691" y="1846910"/>
                  </a:lnTo>
                  <a:cubicBezTo>
                    <a:pt x="82689" y="1846910"/>
                    <a:pt x="0" y="1764221"/>
                    <a:pt x="0" y="1662219"/>
                  </a:cubicBezTo>
                  <a:lnTo>
                    <a:pt x="0" y="184691"/>
                  </a:lnTo>
                  <a:close/>
                </a:path>
              </a:pathLst>
            </a:custGeom>
          </p:spPr>
          <p:style>
            <a:lnRef idx="1">
              <a:schemeClr val="accent4">
                <a:hueOff val="-4135930"/>
                <a:satOff val="23223"/>
                <a:lumOff val="-107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268" tIns="463034" rIns="67268" bIns="67268" numCol="1" spcCol="1270" anchor="t" anchorCtr="0">
              <a:noAutofit/>
            </a:bodyPr>
            <a:lstStyle/>
            <a:p>
              <a:pPr marL="285750" lvl="1" indent="-285750" algn="l" defTabSz="577850">
                <a:lnSpc>
                  <a:spcPct val="90000"/>
                </a:lnSpc>
                <a:spcBef>
                  <a:spcPct val="0"/>
                </a:spcBef>
                <a:spcAft>
                  <a:spcPct val="15000"/>
                </a:spcAft>
                <a:buBlip>
                  <a:blip r:embed="rId4"/>
                </a:buBlip>
              </a:pPr>
              <a:r>
                <a:rPr lang="el-GR" sz="1600" kern="1200" dirty="0"/>
                <a:t>Ασφαλής πρόσβαση σε </a:t>
              </a:r>
              <a:r>
                <a:rPr lang="el-GR" sz="1600" dirty="0"/>
                <a:t>ηλεκτρονικές πλατφόρμες για </a:t>
              </a:r>
              <a:r>
                <a:rPr lang="el-GR" sz="1600" kern="1200" dirty="0"/>
                <a:t>φορολογικές υπηρεσίες</a:t>
              </a:r>
              <a:r>
                <a:rPr lang="en-US" sz="1600" kern="1200" dirty="0"/>
                <a:t> </a:t>
              </a:r>
              <a:r>
                <a:rPr lang="el-GR" sz="1600" kern="1200" dirty="0"/>
                <a:t>και</a:t>
              </a:r>
              <a:endParaRPr lang="el-GR" sz="1600" dirty="0"/>
            </a:p>
            <a:p>
              <a:pPr marL="285750" lvl="1" indent="-285750" algn="l" defTabSz="577850">
                <a:lnSpc>
                  <a:spcPct val="90000"/>
                </a:lnSpc>
                <a:spcBef>
                  <a:spcPct val="0"/>
                </a:spcBef>
                <a:spcAft>
                  <a:spcPct val="15000"/>
                </a:spcAft>
                <a:buBlip>
                  <a:blip r:embed="rId4"/>
                </a:buBlip>
              </a:pPr>
              <a:r>
                <a:rPr lang="el-GR" sz="1600" kern="1200" dirty="0"/>
                <a:t>Ασφαλής πρόσβαση σε άλλες ηλεκτρονικές υπηρεσίες της Δημόσιας Διοίκησης</a:t>
              </a:r>
            </a:p>
          </p:txBody>
        </p:sp>
        <p:sp>
          <p:nvSpPr>
            <p:cNvPr id="16" name="Βέλος: Κυκλικό 15">
              <a:extLst>
                <a:ext uri="{FF2B5EF4-FFF2-40B4-BE49-F238E27FC236}">
                  <a16:creationId xmlns:a16="http://schemas.microsoft.com/office/drawing/2014/main" id="{8E816A2C-189D-4396-86CC-1088C870A3A3}"/>
                </a:ext>
              </a:extLst>
            </p:cNvPr>
            <p:cNvSpPr/>
            <p:nvPr/>
          </p:nvSpPr>
          <p:spPr>
            <a:xfrm>
              <a:off x="5831419" y="1014146"/>
              <a:ext cx="3107528" cy="3107528"/>
            </a:xfrm>
            <a:prstGeom prst="circularArrow">
              <a:avLst>
                <a:gd name="adj1" fmla="val 3988"/>
                <a:gd name="adj2" fmla="val 494243"/>
                <a:gd name="adj3" fmla="val 19323770"/>
                <a:gd name="adj4" fmla="val 11792779"/>
                <a:gd name="adj5" fmla="val 4653"/>
              </a:avLst>
            </a:prstGeom>
            <a:gradFill rotWithShape="0">
              <a:gsLst>
                <a:gs pos="0">
                  <a:srgbClr val="5DCEAF">
                    <a:hueOff val="-4135930"/>
                    <a:satOff val="23223"/>
                    <a:lumOff val="-1078"/>
                    <a:alphaOff val="0"/>
                    <a:lumMod val="110000"/>
                    <a:satMod val="105000"/>
                    <a:tint val="67000"/>
                  </a:srgbClr>
                </a:gs>
                <a:gs pos="50000">
                  <a:srgbClr val="5DCEAF">
                    <a:hueOff val="-4135930"/>
                    <a:satOff val="23223"/>
                    <a:lumOff val="-1078"/>
                    <a:alphaOff val="0"/>
                    <a:lumMod val="105000"/>
                    <a:satMod val="103000"/>
                    <a:tint val="73000"/>
                  </a:srgbClr>
                </a:gs>
                <a:gs pos="100000">
                  <a:srgbClr val="5DCEAF">
                    <a:hueOff val="-4135930"/>
                    <a:satOff val="23223"/>
                    <a:lumOff val="-1078"/>
                    <a:alphaOff val="0"/>
                    <a:lumMod val="105000"/>
                    <a:satMod val="109000"/>
                    <a:tint val="81000"/>
                  </a:srgbClr>
                </a:gs>
              </a:gsLst>
              <a:lin ang="5400000" scaled="0"/>
            </a:gradFill>
            <a:ln>
              <a:noFill/>
            </a:ln>
            <a:effectLst/>
            <a:scene3d>
              <a:camera prst="orthographicFront"/>
              <a:lightRig rig="flat" dir="t"/>
            </a:scene3d>
            <a:sp3d prstMaterial="dkEdge">
              <a:bevelT w="8200" h="38100"/>
            </a:sp3d>
          </p:spPr>
          <p:style>
            <a:lnRef idx="0">
              <a:scrgbClr r="0" g="0" b="0"/>
            </a:lnRef>
            <a:fillRef idx="2">
              <a:scrgbClr r="0" g="0" b="0"/>
            </a:fillRef>
            <a:effectRef idx="1">
              <a:scrgbClr r="0" g="0" b="0"/>
            </a:effectRef>
            <a:fontRef idx="minor">
              <a:schemeClr val="dk1"/>
            </a:fontRef>
          </p:style>
        </p:sp>
        <p:sp>
          <p:nvSpPr>
            <p:cNvPr id="17" name="Ελεύθερη σχεδίαση: Σχήμα 16">
              <a:extLst>
                <a:ext uri="{FF2B5EF4-FFF2-40B4-BE49-F238E27FC236}">
                  <a16:creationId xmlns:a16="http://schemas.microsoft.com/office/drawing/2014/main" id="{5F3B8AD2-F767-40B4-A73D-DCB4027DEEE8}"/>
                </a:ext>
              </a:extLst>
            </p:cNvPr>
            <p:cNvSpPr/>
            <p:nvPr/>
          </p:nvSpPr>
          <p:spPr>
            <a:xfrm>
              <a:off x="4823536" y="2005484"/>
              <a:ext cx="1990442" cy="640736"/>
            </a:xfrm>
            <a:custGeom>
              <a:avLst/>
              <a:gdLst>
                <a:gd name="connsiteX0" fmla="*/ 0 w 1990442"/>
                <a:gd name="connsiteY0" fmla="*/ 79153 h 791533"/>
                <a:gd name="connsiteX1" fmla="*/ 79153 w 1990442"/>
                <a:gd name="connsiteY1" fmla="*/ 0 h 791533"/>
                <a:gd name="connsiteX2" fmla="*/ 1911289 w 1990442"/>
                <a:gd name="connsiteY2" fmla="*/ 0 h 791533"/>
                <a:gd name="connsiteX3" fmla="*/ 1990442 w 1990442"/>
                <a:gd name="connsiteY3" fmla="*/ 79153 h 791533"/>
                <a:gd name="connsiteX4" fmla="*/ 1990442 w 1990442"/>
                <a:gd name="connsiteY4" fmla="*/ 712380 h 791533"/>
                <a:gd name="connsiteX5" fmla="*/ 1911289 w 1990442"/>
                <a:gd name="connsiteY5" fmla="*/ 791533 h 791533"/>
                <a:gd name="connsiteX6" fmla="*/ 79153 w 1990442"/>
                <a:gd name="connsiteY6" fmla="*/ 791533 h 791533"/>
                <a:gd name="connsiteX7" fmla="*/ 0 w 1990442"/>
                <a:gd name="connsiteY7" fmla="*/ 712380 h 791533"/>
                <a:gd name="connsiteX8" fmla="*/ 0 w 1990442"/>
                <a:gd name="connsiteY8" fmla="*/ 79153 h 79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0442" h="791533">
                  <a:moveTo>
                    <a:pt x="0" y="79153"/>
                  </a:moveTo>
                  <a:cubicBezTo>
                    <a:pt x="0" y="35438"/>
                    <a:pt x="35438" y="0"/>
                    <a:pt x="79153" y="0"/>
                  </a:cubicBezTo>
                  <a:lnTo>
                    <a:pt x="1911289" y="0"/>
                  </a:lnTo>
                  <a:cubicBezTo>
                    <a:pt x="1955004" y="0"/>
                    <a:pt x="1990442" y="35438"/>
                    <a:pt x="1990442" y="79153"/>
                  </a:cubicBezTo>
                  <a:lnTo>
                    <a:pt x="1990442" y="712380"/>
                  </a:lnTo>
                  <a:cubicBezTo>
                    <a:pt x="1990442" y="756095"/>
                    <a:pt x="1955004" y="791533"/>
                    <a:pt x="1911289" y="791533"/>
                  </a:cubicBezTo>
                  <a:lnTo>
                    <a:pt x="79153" y="791533"/>
                  </a:lnTo>
                  <a:cubicBezTo>
                    <a:pt x="35438" y="791533"/>
                    <a:pt x="0" y="756095"/>
                    <a:pt x="0" y="712380"/>
                  </a:cubicBezTo>
                  <a:lnTo>
                    <a:pt x="0" y="7915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135930"/>
                <a:satOff val="23223"/>
                <a:lumOff val="-1078"/>
                <a:alphaOff val="0"/>
              </a:schemeClr>
            </a:fillRef>
            <a:effectRef idx="1">
              <a:schemeClr val="accent4">
                <a:hueOff val="-4135930"/>
                <a:satOff val="23223"/>
                <a:lumOff val="-1078"/>
                <a:alphaOff val="0"/>
              </a:schemeClr>
            </a:effectRef>
            <a:fontRef idx="minor">
              <a:schemeClr val="dk1"/>
            </a:fontRef>
          </p:style>
          <p:txBody>
            <a:bodyPr spcFirstLastPara="0" vert="horz" wrap="square" lIns="70808" tIns="54933" rIns="70808" bIns="54933" numCol="1" spcCol="1270" anchor="ctr" anchorCtr="0">
              <a:noAutofit/>
            </a:bodyPr>
            <a:lstStyle/>
            <a:p>
              <a:pPr marL="0" lvl="0" indent="0" algn="ctr" defTabSz="1111250">
                <a:lnSpc>
                  <a:spcPct val="90000"/>
                </a:lnSpc>
                <a:spcBef>
                  <a:spcPct val="0"/>
                </a:spcBef>
                <a:spcAft>
                  <a:spcPct val="35000"/>
                </a:spcAft>
                <a:buNone/>
              </a:pPr>
              <a:r>
                <a:rPr lang="el-GR" sz="2500" b="1" kern="1200" dirty="0"/>
                <a:t>Γιατί;</a:t>
              </a:r>
            </a:p>
          </p:txBody>
        </p:sp>
        <p:sp>
          <p:nvSpPr>
            <p:cNvPr id="18" name="Ελεύθερη σχεδίαση: Σχήμα 17">
              <a:extLst>
                <a:ext uri="{FF2B5EF4-FFF2-40B4-BE49-F238E27FC236}">
                  <a16:creationId xmlns:a16="http://schemas.microsoft.com/office/drawing/2014/main" id="{00C2F99E-2877-49A1-BF44-920805A67389}"/>
                </a:ext>
              </a:extLst>
            </p:cNvPr>
            <p:cNvSpPr/>
            <p:nvPr/>
          </p:nvSpPr>
          <p:spPr>
            <a:xfrm>
              <a:off x="7567646" y="1814945"/>
              <a:ext cx="2428622" cy="2156123"/>
            </a:xfrm>
            <a:custGeom>
              <a:avLst/>
              <a:gdLst>
                <a:gd name="connsiteX0" fmla="*/ 0 w 2239247"/>
                <a:gd name="connsiteY0" fmla="*/ 184691 h 1846910"/>
                <a:gd name="connsiteX1" fmla="*/ 184691 w 2239247"/>
                <a:gd name="connsiteY1" fmla="*/ 0 h 1846910"/>
                <a:gd name="connsiteX2" fmla="*/ 2054556 w 2239247"/>
                <a:gd name="connsiteY2" fmla="*/ 0 h 1846910"/>
                <a:gd name="connsiteX3" fmla="*/ 2239247 w 2239247"/>
                <a:gd name="connsiteY3" fmla="*/ 184691 h 1846910"/>
                <a:gd name="connsiteX4" fmla="*/ 2239247 w 2239247"/>
                <a:gd name="connsiteY4" fmla="*/ 1662219 h 1846910"/>
                <a:gd name="connsiteX5" fmla="*/ 2054556 w 2239247"/>
                <a:gd name="connsiteY5" fmla="*/ 1846910 h 1846910"/>
                <a:gd name="connsiteX6" fmla="*/ 184691 w 2239247"/>
                <a:gd name="connsiteY6" fmla="*/ 1846910 h 1846910"/>
                <a:gd name="connsiteX7" fmla="*/ 0 w 2239247"/>
                <a:gd name="connsiteY7" fmla="*/ 1662219 h 1846910"/>
                <a:gd name="connsiteX8" fmla="*/ 0 w 2239247"/>
                <a:gd name="connsiteY8" fmla="*/ 184691 h 18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9247" h="1846910">
                  <a:moveTo>
                    <a:pt x="0" y="184691"/>
                  </a:moveTo>
                  <a:cubicBezTo>
                    <a:pt x="0" y="82689"/>
                    <a:pt x="82689" y="0"/>
                    <a:pt x="184691" y="0"/>
                  </a:cubicBezTo>
                  <a:lnTo>
                    <a:pt x="2054556" y="0"/>
                  </a:lnTo>
                  <a:cubicBezTo>
                    <a:pt x="2156558" y="0"/>
                    <a:pt x="2239247" y="82689"/>
                    <a:pt x="2239247" y="184691"/>
                  </a:cubicBezTo>
                  <a:lnTo>
                    <a:pt x="2239247" y="1662219"/>
                  </a:lnTo>
                  <a:cubicBezTo>
                    <a:pt x="2239247" y="1764221"/>
                    <a:pt x="2156558" y="1846910"/>
                    <a:pt x="2054556" y="1846910"/>
                  </a:cubicBezTo>
                  <a:lnTo>
                    <a:pt x="184691" y="1846910"/>
                  </a:lnTo>
                  <a:cubicBezTo>
                    <a:pt x="82689" y="1846910"/>
                    <a:pt x="0" y="1764221"/>
                    <a:pt x="0" y="1662219"/>
                  </a:cubicBezTo>
                  <a:lnTo>
                    <a:pt x="0" y="184691"/>
                  </a:lnTo>
                  <a:close/>
                </a:path>
              </a:pathLst>
            </a:custGeom>
          </p:spPr>
          <p:style>
            <a:lnRef idx="1">
              <a:schemeClr val="accent4">
                <a:hueOff val="-8271860"/>
                <a:satOff val="46445"/>
                <a:lumOff val="-215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268" tIns="67268" rIns="67268" bIns="463034" numCol="1" spcCol="1270" anchor="ctr" anchorCtr="0">
              <a:noAutofit/>
            </a:bodyPr>
            <a:lstStyle/>
            <a:p>
              <a:pPr marL="285750" lvl="1" indent="-285750" algn="l" defTabSz="577850">
                <a:lnSpc>
                  <a:spcPct val="90000"/>
                </a:lnSpc>
                <a:spcBef>
                  <a:spcPct val="0"/>
                </a:spcBef>
                <a:spcAft>
                  <a:spcPct val="15000"/>
                </a:spcAft>
                <a:buSzPct val="200000"/>
                <a:buBlip>
                  <a:blip r:embed="rId5"/>
                </a:buBlip>
              </a:pPr>
              <a:endParaRPr lang="el-GR" sz="1600" kern="1200" dirty="0"/>
            </a:p>
            <a:p>
              <a:pPr marL="285750" lvl="1" indent="-285750" algn="l" defTabSz="577850">
                <a:lnSpc>
                  <a:spcPct val="90000"/>
                </a:lnSpc>
                <a:spcBef>
                  <a:spcPct val="0"/>
                </a:spcBef>
                <a:spcAft>
                  <a:spcPct val="15000"/>
                </a:spcAft>
                <a:buSzPct val="200000"/>
                <a:buBlip>
                  <a:blip r:embed="rId5"/>
                </a:buBlip>
              </a:pPr>
              <a:endParaRPr lang="el-GR" sz="1600" dirty="0"/>
            </a:p>
            <a:p>
              <a:pPr marL="285750" lvl="1" indent="-285750" algn="l" defTabSz="577850">
                <a:lnSpc>
                  <a:spcPct val="90000"/>
                </a:lnSpc>
                <a:spcBef>
                  <a:spcPct val="0"/>
                </a:spcBef>
                <a:spcAft>
                  <a:spcPct val="15000"/>
                </a:spcAft>
                <a:buSzPct val="200000"/>
                <a:buBlip>
                  <a:blip r:embed="rId5"/>
                </a:buBlip>
              </a:pPr>
              <a:r>
                <a:rPr lang="el-GR" sz="1600" kern="1200" dirty="0"/>
                <a:t>Ηλεκτρονικά μέσω </a:t>
              </a:r>
              <a:r>
                <a:rPr lang="en-US" sz="1600" b="1" kern="1200" dirty="0"/>
                <a:t>gov.gr</a:t>
              </a:r>
              <a:endParaRPr lang="el-GR" sz="1600" b="1" dirty="0"/>
            </a:p>
            <a:p>
              <a:pPr marL="285750" lvl="1" indent="-285750" algn="l" defTabSz="577850">
                <a:lnSpc>
                  <a:spcPct val="90000"/>
                </a:lnSpc>
                <a:spcBef>
                  <a:spcPct val="0"/>
                </a:spcBef>
                <a:spcAft>
                  <a:spcPct val="15000"/>
                </a:spcAft>
                <a:buSzPct val="200000"/>
                <a:buBlip>
                  <a:blip r:embed="rId5"/>
                </a:buBlip>
              </a:pPr>
              <a:endParaRPr lang="el-GR" sz="1600" b="1" kern="1200" dirty="0"/>
            </a:p>
            <a:p>
              <a:pPr marL="285750" lvl="1" indent="-285750" algn="l" defTabSz="577850">
                <a:lnSpc>
                  <a:spcPct val="90000"/>
                </a:lnSpc>
                <a:spcBef>
                  <a:spcPct val="0"/>
                </a:spcBef>
                <a:spcAft>
                  <a:spcPct val="15000"/>
                </a:spcAft>
                <a:buSzPct val="200000"/>
                <a:buBlip>
                  <a:blip r:embed="rId5"/>
                </a:buBlip>
              </a:pPr>
              <a:r>
                <a:rPr lang="el-GR" sz="1600" kern="1200" dirty="0"/>
                <a:t>Μέσω τηλεδιάσκεψης με εκπρόσωπο της ΑΑΔΕ (</a:t>
              </a:r>
              <a:r>
                <a:rPr lang="en-US" sz="1600" b="1" kern="1200" dirty="0"/>
                <a:t>aade.gov.gr</a:t>
              </a:r>
              <a:r>
                <a:rPr lang="el-GR" sz="1600" b="1" kern="1200" dirty="0"/>
                <a:t>)</a:t>
              </a:r>
              <a:endParaRPr lang="el-GR" sz="1600" b="1" dirty="0"/>
            </a:p>
            <a:p>
              <a:pPr marL="285750" lvl="1" indent="-285750" algn="l" defTabSz="577850">
                <a:lnSpc>
                  <a:spcPct val="90000"/>
                </a:lnSpc>
                <a:spcBef>
                  <a:spcPct val="0"/>
                </a:spcBef>
                <a:spcAft>
                  <a:spcPct val="15000"/>
                </a:spcAft>
                <a:buSzPct val="200000"/>
                <a:buBlip>
                  <a:blip r:embed="rId5"/>
                </a:buBlip>
              </a:pPr>
              <a:endParaRPr lang="el-GR" sz="1600" b="1" kern="1200" dirty="0"/>
            </a:p>
            <a:p>
              <a:pPr marL="285750" lvl="1" indent="-285750" algn="l" defTabSz="577850">
                <a:lnSpc>
                  <a:spcPct val="90000"/>
                </a:lnSpc>
                <a:spcBef>
                  <a:spcPct val="0"/>
                </a:spcBef>
                <a:spcAft>
                  <a:spcPct val="15000"/>
                </a:spcAft>
                <a:buSzPct val="200000"/>
                <a:buBlip>
                  <a:blip r:embed="rId5"/>
                </a:buBlip>
              </a:pPr>
              <a:r>
                <a:rPr lang="el-GR" sz="1600" kern="1200" dirty="0"/>
                <a:t>Με φυσική παρουσία σε οποιαδήποτε ΔΟΥ</a:t>
              </a:r>
            </a:p>
          </p:txBody>
        </p:sp>
        <p:sp>
          <p:nvSpPr>
            <p:cNvPr id="19" name="Ελεύθερη σχεδίαση: Σχήμα 18">
              <a:extLst>
                <a:ext uri="{FF2B5EF4-FFF2-40B4-BE49-F238E27FC236}">
                  <a16:creationId xmlns:a16="http://schemas.microsoft.com/office/drawing/2014/main" id="{33E23DB1-158F-4165-AE00-5F9922AE6D5B}"/>
                </a:ext>
              </a:extLst>
            </p:cNvPr>
            <p:cNvSpPr/>
            <p:nvPr/>
          </p:nvSpPr>
          <p:spPr>
            <a:xfrm>
              <a:off x="8036702" y="3906983"/>
              <a:ext cx="1990442" cy="681526"/>
            </a:xfrm>
            <a:custGeom>
              <a:avLst/>
              <a:gdLst>
                <a:gd name="connsiteX0" fmla="*/ 0 w 1990442"/>
                <a:gd name="connsiteY0" fmla="*/ 79153 h 791533"/>
                <a:gd name="connsiteX1" fmla="*/ 79153 w 1990442"/>
                <a:gd name="connsiteY1" fmla="*/ 0 h 791533"/>
                <a:gd name="connsiteX2" fmla="*/ 1911289 w 1990442"/>
                <a:gd name="connsiteY2" fmla="*/ 0 h 791533"/>
                <a:gd name="connsiteX3" fmla="*/ 1990442 w 1990442"/>
                <a:gd name="connsiteY3" fmla="*/ 79153 h 791533"/>
                <a:gd name="connsiteX4" fmla="*/ 1990442 w 1990442"/>
                <a:gd name="connsiteY4" fmla="*/ 712380 h 791533"/>
                <a:gd name="connsiteX5" fmla="*/ 1911289 w 1990442"/>
                <a:gd name="connsiteY5" fmla="*/ 791533 h 791533"/>
                <a:gd name="connsiteX6" fmla="*/ 79153 w 1990442"/>
                <a:gd name="connsiteY6" fmla="*/ 791533 h 791533"/>
                <a:gd name="connsiteX7" fmla="*/ 0 w 1990442"/>
                <a:gd name="connsiteY7" fmla="*/ 712380 h 791533"/>
                <a:gd name="connsiteX8" fmla="*/ 0 w 1990442"/>
                <a:gd name="connsiteY8" fmla="*/ 79153 h 791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0442" h="791533">
                  <a:moveTo>
                    <a:pt x="0" y="79153"/>
                  </a:moveTo>
                  <a:cubicBezTo>
                    <a:pt x="0" y="35438"/>
                    <a:pt x="35438" y="0"/>
                    <a:pt x="79153" y="0"/>
                  </a:cubicBezTo>
                  <a:lnTo>
                    <a:pt x="1911289" y="0"/>
                  </a:lnTo>
                  <a:cubicBezTo>
                    <a:pt x="1955004" y="0"/>
                    <a:pt x="1990442" y="35438"/>
                    <a:pt x="1990442" y="79153"/>
                  </a:cubicBezTo>
                  <a:lnTo>
                    <a:pt x="1990442" y="712380"/>
                  </a:lnTo>
                  <a:cubicBezTo>
                    <a:pt x="1990442" y="756095"/>
                    <a:pt x="1955004" y="791533"/>
                    <a:pt x="1911289" y="791533"/>
                  </a:cubicBezTo>
                  <a:lnTo>
                    <a:pt x="79153" y="791533"/>
                  </a:lnTo>
                  <a:cubicBezTo>
                    <a:pt x="35438" y="791533"/>
                    <a:pt x="0" y="756095"/>
                    <a:pt x="0" y="712380"/>
                  </a:cubicBezTo>
                  <a:lnTo>
                    <a:pt x="0" y="7915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8271860"/>
                <a:satOff val="46445"/>
                <a:lumOff val="-2156"/>
                <a:alphaOff val="0"/>
              </a:schemeClr>
            </a:fillRef>
            <a:effectRef idx="1">
              <a:schemeClr val="accent4">
                <a:hueOff val="-8271860"/>
                <a:satOff val="46445"/>
                <a:lumOff val="-2156"/>
                <a:alphaOff val="0"/>
              </a:schemeClr>
            </a:effectRef>
            <a:fontRef idx="minor">
              <a:schemeClr val="dk1"/>
            </a:fontRef>
          </p:style>
          <p:txBody>
            <a:bodyPr spcFirstLastPara="0" vert="horz" wrap="square" lIns="70808" tIns="54933" rIns="70808" bIns="54933" numCol="1" spcCol="1270" anchor="ctr" anchorCtr="0">
              <a:noAutofit/>
            </a:bodyPr>
            <a:lstStyle/>
            <a:p>
              <a:pPr marL="0" lvl="0" indent="0" algn="ctr" defTabSz="1111250">
                <a:lnSpc>
                  <a:spcPct val="90000"/>
                </a:lnSpc>
                <a:spcBef>
                  <a:spcPct val="0"/>
                </a:spcBef>
                <a:spcAft>
                  <a:spcPct val="35000"/>
                </a:spcAft>
                <a:buNone/>
              </a:pPr>
              <a:r>
                <a:rPr lang="el-GR" sz="2400" b="1" kern="1200" dirty="0"/>
                <a:t>Πώς κάνω εγγραφή;</a:t>
              </a:r>
            </a:p>
          </p:txBody>
        </p:sp>
      </p:grpSp>
      <p:grpSp>
        <p:nvGrpSpPr>
          <p:cNvPr id="10" name="Ομάδα 9">
            <a:extLst>
              <a:ext uri="{FF2B5EF4-FFF2-40B4-BE49-F238E27FC236}">
                <a16:creationId xmlns:a16="http://schemas.microsoft.com/office/drawing/2014/main" id="{7B3C0DAE-9EF9-4B15-90DC-FE651C28980D}"/>
              </a:ext>
            </a:extLst>
          </p:cNvPr>
          <p:cNvGrpSpPr/>
          <p:nvPr/>
        </p:nvGrpSpPr>
        <p:grpSpPr>
          <a:xfrm>
            <a:off x="0" y="5430982"/>
            <a:ext cx="12191999" cy="1427018"/>
            <a:chOff x="559780" y="5818910"/>
            <a:chExt cx="10834182" cy="1333443"/>
          </a:xfrm>
        </p:grpSpPr>
        <p:pic>
          <p:nvPicPr>
            <p:cNvPr id="5" name="Εικόνα 4">
              <a:extLst>
                <a:ext uri="{FF2B5EF4-FFF2-40B4-BE49-F238E27FC236}">
                  <a16:creationId xmlns:a16="http://schemas.microsoft.com/office/drawing/2014/main" id="{574999F4-3D1D-4FF5-8AAC-FE7A2ADD8B54}"/>
                </a:ext>
              </a:extLst>
            </p:cNvPr>
            <p:cNvPicPr>
              <a:picLocks noChangeAspect="1"/>
            </p:cNvPicPr>
            <p:nvPr/>
          </p:nvPicPr>
          <p:blipFill>
            <a:blip r:embed="rId6"/>
            <a:stretch>
              <a:fillRect/>
            </a:stretch>
          </p:blipFill>
          <p:spPr>
            <a:xfrm>
              <a:off x="559780" y="5818910"/>
              <a:ext cx="1563835" cy="1333443"/>
            </a:xfrm>
            <a:prstGeom prst="rect">
              <a:avLst/>
            </a:prstGeom>
          </p:spPr>
          <p:style>
            <a:lnRef idx="2">
              <a:schemeClr val="accent2"/>
            </a:lnRef>
            <a:fillRef idx="1">
              <a:schemeClr val="lt1"/>
            </a:fillRef>
            <a:effectRef idx="0">
              <a:schemeClr val="accent2"/>
            </a:effectRef>
            <a:fontRef idx="minor">
              <a:schemeClr val="dk1"/>
            </a:fontRef>
          </p:style>
        </p:pic>
        <p:sp>
          <p:nvSpPr>
            <p:cNvPr id="7" name="TextBox 6">
              <a:extLst>
                <a:ext uri="{FF2B5EF4-FFF2-40B4-BE49-F238E27FC236}">
                  <a16:creationId xmlns:a16="http://schemas.microsoft.com/office/drawing/2014/main" id="{DD905C77-1CC7-4C34-8F20-31FC06C20279}"/>
                </a:ext>
              </a:extLst>
            </p:cNvPr>
            <p:cNvSpPr txBox="1"/>
            <p:nvPr/>
          </p:nvSpPr>
          <p:spPr>
            <a:xfrm>
              <a:off x="2139126" y="5828668"/>
              <a:ext cx="9254836"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Blip>
                  <a:blip r:embed="rId7"/>
                </a:buBlip>
              </a:pPr>
              <a:r>
                <a:rPr lang="el-GR" sz="1600" dirty="0"/>
                <a:t>Δεν γνωστοποιούμε σε κανέναν και για κανένα λόγο τους κωδικούς μας.</a:t>
              </a:r>
            </a:p>
            <a:p>
              <a:pPr marL="285750" indent="-285750">
                <a:buBlip>
                  <a:blip r:embed="rId7"/>
                </a:buBlip>
              </a:pPr>
              <a:r>
                <a:rPr lang="el-GR" sz="1600" dirty="0"/>
                <a:t>Δεν χρησιμοποιούμε τους ίδιους κωδικούς που έχουμε ήδη χρησιμοποιήσει στα </a:t>
              </a:r>
              <a:r>
                <a:rPr lang="en-US" sz="1600" dirty="0"/>
                <a:t>social media</a:t>
              </a:r>
              <a:r>
                <a:rPr lang="el-GR" sz="1600" dirty="0"/>
                <a:t>.</a:t>
              </a:r>
            </a:p>
            <a:p>
              <a:pPr marL="285750" indent="-285750">
                <a:buBlip>
                  <a:blip r:embed="rId7"/>
                </a:buBlip>
              </a:pPr>
              <a:r>
                <a:rPr lang="el-GR" sz="1600" dirty="0"/>
                <a:t>Δεν τους σημειώνουμε πρόχειρα σε σημεία όπου μπορεί να υποκλαπούν.</a:t>
              </a:r>
            </a:p>
            <a:p>
              <a:pPr marL="285750" indent="-285750">
                <a:buSzPct val="150000"/>
                <a:buBlip>
                  <a:blip r:embed="rId8"/>
                </a:buBlip>
              </a:pPr>
              <a:r>
                <a:rPr lang="el-GR" sz="1600" dirty="0"/>
                <a:t>Ορίζουμε «ισχυρούς» κωδικούς πρόσβασης, χρησιμοποιώντας πεζούς και κεφαλαίους χαρακτήρες καθώς και σύμβολα.</a:t>
              </a:r>
            </a:p>
          </p:txBody>
        </p:sp>
      </p:grpSp>
    </p:spTree>
    <p:extLst>
      <p:ext uri="{BB962C8B-B14F-4D97-AF65-F5344CB8AC3E}">
        <p14:creationId xmlns:p14="http://schemas.microsoft.com/office/powerpoint/2010/main" val="1953707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etscapeVTI">
  <a:themeElements>
    <a:clrScheme name="Προσαρμοσμένο 111">
      <a:dk1>
        <a:sysClr val="windowText" lastClr="000000"/>
      </a:dk1>
      <a:lt1>
        <a:sysClr val="window" lastClr="FFFFFF"/>
      </a:lt1>
      <a:dk2>
        <a:srgbClr val="212745"/>
      </a:dk2>
      <a:lt2>
        <a:srgbClr val="B4DCFA"/>
      </a:lt2>
      <a:accent1>
        <a:srgbClr val="002060"/>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805</Words>
  <Application>Microsoft Office PowerPoint</Application>
  <PresentationFormat>Ευρεία οθόνη</PresentationFormat>
  <Paragraphs>141</Paragraphs>
  <Slides>14</Slides>
  <Notes>2</Notes>
  <HiddenSlides>0</HiddenSlides>
  <MMClips>1</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Arial Black</vt:lpstr>
      <vt:lpstr>Calibri</vt:lpstr>
      <vt:lpstr>Consolas</vt:lpstr>
      <vt:lpstr>Franklin Gothic Heavy</vt:lpstr>
      <vt:lpstr>Wingdings</vt:lpstr>
      <vt:lpstr>StreetscapeVTI</vt:lpstr>
      <vt:lpstr>Ψηφιακός πολίτης</vt:lpstr>
      <vt:lpstr>Παρακολουθούμε το παρακάτω βίντεο από την 85η ΔΕΘ….</vt:lpstr>
      <vt:lpstr>Σκοπός</vt:lpstr>
      <vt:lpstr>Οφέλη</vt:lpstr>
      <vt:lpstr>Τι νέο έφερε η πανδημία;</vt:lpstr>
      <vt:lpstr>Παρουσίαση του PowerPoint</vt:lpstr>
      <vt:lpstr>Παρουσίαση του PowerPoint</vt:lpstr>
      <vt:lpstr>Παρουσίαση του PowerPoint</vt:lpstr>
      <vt:lpstr>Διαπιστευτήρια ΓΓΠΣΔΔ (κωδικοί TAXISnet)</vt:lpstr>
      <vt:lpstr>Εθνικό Μητρώο Επικοινωνίας (Ε.Μ.Επ.)</vt:lpstr>
      <vt:lpstr>Εύρεση ηλεκτρονικών υπηρεσιών στην ΕΨΠ</vt:lpstr>
      <vt:lpstr>Δραστηριότητα  1η </vt:lpstr>
      <vt:lpstr>Ηλεκτρονική υποβολή αιτήματος υποστήριξης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Ψηφιακός πολίτης</dc:title>
  <dc:creator>Σοφία Πιπίνη</dc:creator>
  <cp:lastModifiedBy>maria</cp:lastModifiedBy>
  <cp:revision>107</cp:revision>
  <dcterms:created xsi:type="dcterms:W3CDTF">2022-01-17T18:35:07Z</dcterms:created>
  <dcterms:modified xsi:type="dcterms:W3CDTF">2022-05-04T17:30:45Z</dcterms:modified>
</cp:coreProperties>
</file>