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 varScale="1">
        <p:scale>
          <a:sx n="68" d="100"/>
          <a:sy n="68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A50182-F85D-46BF-92F4-AF2C39C719B5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E3C9DB-A226-4B46-9904-0870A00662C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 smtClean="0"/>
              <a:t>ΨΗΦΙΑΚΟΣ </a:t>
            </a:r>
            <a:r>
              <a:rPr lang="el-GR" sz="6000" b="1" dirty="0" smtClean="0"/>
              <a:t>ΠΟΛΙΤΗΣ</a:t>
            </a:r>
            <a:endParaRPr lang="el-GR" sz="60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991896" cy="1509984"/>
          </a:xfrm>
        </p:spPr>
        <p:txBody>
          <a:bodyPr>
            <a:noAutofit/>
          </a:bodyPr>
          <a:lstStyle/>
          <a:p>
            <a:pPr algn="ctr"/>
            <a:r>
              <a:rPr lang="el-GR" sz="4800" dirty="0" smtClean="0"/>
              <a:t>Συμμετέχει </a:t>
            </a:r>
          </a:p>
          <a:p>
            <a:pPr algn="ctr"/>
            <a:r>
              <a:rPr lang="el-GR" sz="4800" dirty="0"/>
              <a:t>ε</a:t>
            </a:r>
            <a:r>
              <a:rPr lang="el-GR" sz="4800" dirty="0" smtClean="0"/>
              <a:t>λεύθερα και υπεύθυνα</a:t>
            </a:r>
          </a:p>
          <a:p>
            <a:pPr algn="ctr"/>
            <a:r>
              <a:rPr lang="el-GR" sz="4800" dirty="0"/>
              <a:t>σ</a:t>
            </a:r>
            <a:r>
              <a:rPr lang="el-GR" sz="4800" dirty="0" smtClean="0"/>
              <a:t>τα πολιτικά δρώμενα</a:t>
            </a:r>
            <a:endParaRPr lang="el-G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Ψηφιακός κόσμος και </a:t>
            </a:r>
            <a:r>
              <a:rPr lang="el-GR" b="1" u="sng" dirty="0" smtClean="0"/>
              <a:t>πολιτισμός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Μπορούν οι ψηφιακές τεχνολογίες να διατηρήσουν την πολιτιστική μας κληρονομιά;</a:t>
            </a:r>
          </a:p>
          <a:p>
            <a:r>
              <a:rPr lang="el-GR" dirty="0" smtClean="0"/>
              <a:t>Μπορούμε να περιηγηθούμε ψηφιακά σε μουσεία, χώρους τέχνης κ.α. που δεν μπορούμε να επισκεφτούμε;</a:t>
            </a:r>
          </a:p>
          <a:p>
            <a:r>
              <a:rPr lang="el-GR" dirty="0" smtClean="0"/>
              <a:t>Μπορούμε να γνωρίσουμε πολιτισμούς άλλων λαών;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6000" b="1" dirty="0" smtClean="0"/>
              <a:t>Καλό ξεκίνημα</a:t>
            </a:r>
            <a:br>
              <a:rPr lang="el-GR" sz="6000" b="1" dirty="0" smtClean="0"/>
            </a:br>
            <a:r>
              <a:rPr lang="el-GR" sz="6000" b="1" dirty="0" smtClean="0"/>
              <a:t>στο ψηφιακό μας ταξίδι !</a:t>
            </a:r>
            <a:endParaRPr lang="el-GR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/>
              <a:t>ΨΗΦΙΑΚΟΣ ΠΟΛΙΤΗΣ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062912" cy="2400672"/>
          </a:xfrm>
        </p:spPr>
        <p:txBody>
          <a:bodyPr>
            <a:noAutofit/>
          </a:bodyPr>
          <a:lstStyle/>
          <a:p>
            <a:pPr algn="ctr"/>
            <a:r>
              <a:rPr lang="el-GR" sz="4400" dirty="0" smtClean="0"/>
              <a:t>Συμμετέχει με τη χρήση </a:t>
            </a:r>
          </a:p>
          <a:p>
            <a:pPr algn="ctr"/>
            <a:r>
              <a:rPr lang="el-GR" sz="4400" dirty="0" smtClean="0"/>
              <a:t>της Τεχνολογίας των Επικοινωνιών </a:t>
            </a:r>
          </a:p>
          <a:p>
            <a:pPr algn="ctr"/>
            <a:r>
              <a:rPr lang="el-GR" sz="4400" dirty="0" smtClean="0"/>
              <a:t>και των Πληροφοριών (ΤΠΕ) </a:t>
            </a:r>
          </a:p>
          <a:p>
            <a:pPr algn="ctr"/>
            <a:r>
              <a:rPr lang="el-GR" sz="4400" dirty="0" smtClean="0"/>
              <a:t>και του Διαδικτύου</a:t>
            </a:r>
            <a:endParaRPr lang="el-G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ψηφιακός πολίτης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Ενημερώνεται</a:t>
            </a:r>
          </a:p>
          <a:p>
            <a:r>
              <a:rPr lang="el-GR" sz="3600" dirty="0" smtClean="0"/>
              <a:t>Ασκεί δημόσιο έλεγχο</a:t>
            </a:r>
          </a:p>
          <a:p>
            <a:r>
              <a:rPr lang="el-GR" sz="3600" dirty="0" smtClean="0"/>
              <a:t>Εξυπηρετείται από τις υπηρεσίες (πχ έκδοση πιστοποιητικών)</a:t>
            </a:r>
          </a:p>
          <a:p>
            <a:r>
              <a:rPr lang="el-GR" sz="3600" dirty="0" smtClean="0"/>
              <a:t>Πραγματοποιεί οικονομικές συναλλαγές</a:t>
            </a:r>
          </a:p>
          <a:p>
            <a:r>
              <a:rPr lang="el-GR" sz="3600" dirty="0" smtClean="0"/>
              <a:t>Εμπόριο </a:t>
            </a:r>
          </a:p>
          <a:p>
            <a:r>
              <a:rPr lang="el-GR" sz="3600" dirty="0" smtClean="0"/>
              <a:t>Εικονική επίσκεψη σε μουσεία κ.α.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 smtClean="0"/>
              <a:t>ΔΗΜΟΚΡΑΤΙΑ</a:t>
            </a:r>
            <a:endParaRPr lang="el-GR" sz="5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Κάποιοι υποστηρίζουν ότι το διαδίκτυο εμβαθύνει στη Δημοκρατία</a:t>
            </a:r>
          </a:p>
          <a:p>
            <a:pPr algn="just"/>
            <a:r>
              <a:rPr lang="el-GR" dirty="0" smtClean="0"/>
              <a:t>Κάποιοι άλλοι ότι τελικά μειώνεται η </a:t>
            </a:r>
            <a:r>
              <a:rPr lang="el-GR" dirty="0" err="1" smtClean="0"/>
              <a:t>συμμετοχικότητα</a:t>
            </a:r>
            <a:endParaRPr lang="el-GR" dirty="0" smtClean="0"/>
          </a:p>
          <a:p>
            <a:pPr algn="just"/>
            <a:endParaRPr lang="el-GR" dirty="0" smtClean="0"/>
          </a:p>
          <a:p>
            <a:pPr algn="just">
              <a:buNone/>
            </a:pPr>
            <a:r>
              <a:rPr lang="el-GR" dirty="0" smtClean="0"/>
              <a:t>ΠΡΟΣΟΧΗ!!!</a:t>
            </a:r>
          </a:p>
          <a:p>
            <a:pPr algn="just">
              <a:buNone/>
            </a:pPr>
            <a:r>
              <a:rPr lang="el-GR" dirty="0" smtClean="0"/>
              <a:t>Η ίδια τεχνολογία μπορεί να χρησιμοποιηθεί και από τους εχθρούς της Ελευθερίας και της Δημοκρατίας.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7300" dirty="0" smtClean="0"/>
              <a:t>ΨΗΦΙΑΚΟΣ ΚΟΣΜΟΣ:</a:t>
            </a:r>
            <a:br>
              <a:rPr lang="el-GR" sz="7300" dirty="0" smtClean="0"/>
            </a:br>
            <a:r>
              <a:rPr lang="el-GR" sz="7300" dirty="0" smtClean="0"/>
              <a:t>κωδικός: </a:t>
            </a:r>
            <a:r>
              <a:rPr lang="el-GR" sz="7300" dirty="0" err="1" smtClean="0"/>
              <a:t>Δημοκρ@τία</a:t>
            </a:r>
            <a:endParaRPr lang="el-GR" sz="7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Ψηφιακός κόσμος &amp; </a:t>
            </a:r>
            <a:r>
              <a:rPr lang="el-GR" b="1" u="sng" dirty="0" err="1" smtClean="0"/>
              <a:t>συμμετοχικότητα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Ποια τα χαρακτηριστικά της συμμετοχικής Δημοκρατίας;</a:t>
            </a:r>
          </a:p>
          <a:p>
            <a:r>
              <a:rPr lang="el-GR" dirty="0" smtClean="0"/>
              <a:t>Ποιος ο ρόλος του Διαδικτύου στο Δημοκρατικό Πολίτευμα;</a:t>
            </a:r>
          </a:p>
          <a:p>
            <a:r>
              <a:rPr lang="el-GR" dirty="0" smtClean="0"/>
              <a:t>Ποιες οι θετικές και αρνητικές πλευρές του σύγχρονου τρόπου πληροφόρησης των πολιτών;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Ψηφιακός κόσμος και </a:t>
            </a:r>
            <a:r>
              <a:rPr lang="el-GR" b="1" u="sng" dirty="0" smtClean="0"/>
              <a:t>εκπαίδευση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διαφορετικό προσφέρει η Εκπαίδευση με ψηφιακά μέσα;</a:t>
            </a:r>
          </a:p>
          <a:p>
            <a:r>
              <a:rPr lang="el-GR" dirty="0" smtClean="0"/>
              <a:t>Ποια τα θετικά και ποια τα αρνητικά στοιχεία της εξ αποστάσεως εκπαίδευσης;</a:t>
            </a:r>
          </a:p>
          <a:p>
            <a:r>
              <a:rPr lang="el-GR" dirty="0" smtClean="0"/>
              <a:t>Μπορεί η εξ αποστάσεως να αντικαταστήσει την δια ζώσης Εκπαίδευση;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Ψηφιακός κόσμος και </a:t>
            </a:r>
            <a:r>
              <a:rPr lang="el-GR" b="1" u="sng" dirty="0" smtClean="0"/>
              <a:t>ΜΜΕ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Ποια είναι η θέση των ΜΜΕ στον σύγχρονο ψηφιακό κόσμο;</a:t>
            </a:r>
          </a:p>
          <a:p>
            <a:pPr algn="just"/>
            <a:r>
              <a:rPr lang="el-GR" dirty="0" smtClean="0"/>
              <a:t>Ποια η στάση του κριτικά σκεπτόμενου πολίτη απέναντί τους;</a:t>
            </a:r>
          </a:p>
          <a:p>
            <a:pPr algn="just"/>
            <a:r>
              <a:rPr lang="el-GR" dirty="0" smtClean="0"/>
              <a:t>Πόσο σοβαρή απειλή αποτελούν τα </a:t>
            </a:r>
            <a:r>
              <a:rPr lang="en-US" dirty="0" smtClean="0"/>
              <a:t>fake news</a:t>
            </a:r>
            <a:r>
              <a:rPr lang="el-GR" dirty="0" smtClean="0"/>
              <a:t>  για τη Δημοκρατία;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Ψηφιακός κόσμος και </a:t>
            </a:r>
            <a:r>
              <a:rPr lang="el-GR" b="1" u="sng" dirty="0" err="1" smtClean="0"/>
              <a:t>ιδιωτικότητα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Υπάρχει </a:t>
            </a:r>
            <a:r>
              <a:rPr lang="el-GR" dirty="0" err="1" smtClean="0"/>
              <a:t>ιδιωτικότητα</a:t>
            </a:r>
            <a:r>
              <a:rPr lang="el-GR" dirty="0" smtClean="0"/>
              <a:t> στον ψηφιακό κόσμο;</a:t>
            </a:r>
          </a:p>
          <a:p>
            <a:pPr algn="just"/>
            <a:r>
              <a:rPr lang="el-GR" dirty="0" smtClean="0"/>
              <a:t>Είναι ασφαλές το ψηφιακό περιβάλλον;</a:t>
            </a:r>
          </a:p>
          <a:p>
            <a:pPr algn="just"/>
            <a:r>
              <a:rPr lang="el-GR" dirty="0" smtClean="0"/>
              <a:t>Ποια τα χαρακτηριστικά του </a:t>
            </a:r>
            <a:r>
              <a:rPr lang="en-US" dirty="0" smtClean="0"/>
              <a:t>e-</a:t>
            </a:r>
            <a:r>
              <a:rPr lang="el-GR" dirty="0" smtClean="0"/>
              <a:t>πολίτη;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7323</TotalTime>
  <Words>256</Words>
  <Application>Microsoft Office PowerPoint</Application>
  <PresentationFormat>Προβολή στην οθόνη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Ζωντάνια</vt:lpstr>
      <vt:lpstr>ΨΗΦΙΑΚΟΣ ΠΟΛΙΤΗΣ</vt:lpstr>
      <vt:lpstr>ΨΗΦΙΑΚΟΣ ΠΟΛΙΤΗΣ </vt:lpstr>
      <vt:lpstr>Ο ψηφιακός πολίτης</vt:lpstr>
      <vt:lpstr>ΔΗΜΟΚΡΑΤΙΑ</vt:lpstr>
      <vt:lpstr>        ΨΗΦΙΑΚΟΣ ΚΟΣΜΟΣ: κωδικός: Δημοκρ@τία</vt:lpstr>
      <vt:lpstr>Ψηφιακός κόσμος &amp; συμμετοχικότητα</vt:lpstr>
      <vt:lpstr>Ψηφιακός κόσμος και εκπαίδευση</vt:lpstr>
      <vt:lpstr>Ψηφιακός κόσμος και ΜΜΕ</vt:lpstr>
      <vt:lpstr>Ψηφιακός κόσμος και ιδιωτικότητα</vt:lpstr>
      <vt:lpstr>Ψηφιακός κόσμος και πολιτισμός</vt:lpstr>
      <vt:lpstr>     Καλό ξεκίνημα στο ψηφιακό μας ταξίδι 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ΨΗΦΙΑΚΟΣ ΠΟΛΙΤΗΣ</dc:title>
  <dc:creator>Student</dc:creator>
  <cp:lastModifiedBy>maria</cp:lastModifiedBy>
  <cp:revision>4</cp:revision>
  <dcterms:created xsi:type="dcterms:W3CDTF">2021-11-26T06:36:31Z</dcterms:created>
  <dcterms:modified xsi:type="dcterms:W3CDTF">2022-05-04T17:17:15Z</dcterms:modified>
</cp:coreProperties>
</file>